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2DCDB"/>
    <a:srgbClr val="E97285"/>
    <a:srgbClr val="00B0F0"/>
    <a:srgbClr val="FCC111"/>
    <a:srgbClr val="FFFFFF"/>
    <a:srgbClr val="F9F9F9"/>
    <a:srgbClr val="38D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間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淡色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中間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中間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566" autoAdjust="0"/>
    <p:restoredTop sz="95859" autoAdjust="0"/>
  </p:normalViewPr>
  <p:slideViewPr>
    <p:cSldViewPr snapToGrid="0" snapToObjects="1">
      <p:cViewPr varScale="1">
        <p:scale>
          <a:sx n="95" d="100"/>
          <a:sy n="95" d="100"/>
        </p:scale>
        <p:origin x="200" y="8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387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32856-D043-2B4E-B1EB-3A6FC8FDE185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D907F-9121-944E-BD24-3D49A0FB1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783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53A61-2DC6-5942-93CA-1D8EA9025F05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18FBE-3F2A-B347-ACAC-9E0DE42B3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9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所属、氏名など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0228A4DA-C0E7-6CE9-9B6C-78EE4FE41B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3150" y="2079055"/>
            <a:ext cx="11010900" cy="1470025"/>
          </a:xfrm>
        </p:spPr>
        <p:txBody>
          <a:bodyPr>
            <a:normAutofit fontScale="90000"/>
          </a:bodyPr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 sz="4800">
                <a:latin typeface="Segoe UI" panose="020B0502040204020203" pitchFamily="34" charset="0"/>
                <a:cs typeface="Segoe UI" panose="020B0502040204020203" pitchFamily="34" charset="0"/>
              </a:rPr>
              <a:t>タイトル</a:t>
            </a:r>
            <a:br>
              <a:rPr lang="en-US" altLang="ja-JP" sz="48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title</a:t>
            </a:r>
            <a:endParaRPr kumimoji="1" lang="ja-JP" altLang="en-US" sz="4800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EEF9A4B-3D6D-2F62-3DB9-21AE48D5FDF8}"/>
              </a:ext>
            </a:extLst>
          </p:cNvPr>
          <p:cNvSpPr/>
          <p:nvPr userDrawn="1"/>
        </p:nvSpPr>
        <p:spPr>
          <a:xfrm>
            <a:off x="325937" y="2150974"/>
            <a:ext cx="557213" cy="1298574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5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3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08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E11B6FB0-16B9-C4AB-1DF6-04CCF376E4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00024"/>
            <a:ext cx="10972800" cy="738188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DEA81C9-F172-A5BD-648E-0EEBDAB68050}"/>
              </a:ext>
            </a:extLst>
          </p:cNvPr>
          <p:cNvSpPr/>
          <p:nvPr userDrawn="1"/>
        </p:nvSpPr>
        <p:spPr>
          <a:xfrm>
            <a:off x="-12700" y="200024"/>
            <a:ext cx="557213" cy="738188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07A0BFCA-ED3B-1822-A7F5-8701BD65CAF3}"/>
              </a:ext>
            </a:extLst>
          </p:cNvPr>
          <p:cNvSpPr txBox="1">
            <a:spLocks/>
          </p:cNvSpPr>
          <p:nvPr userDrawn="1"/>
        </p:nvSpPr>
        <p:spPr>
          <a:xfrm>
            <a:off x="544513" y="200024"/>
            <a:ext cx="7962900" cy="738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3600" dirty="0">
              <a:solidFill>
                <a:schemeClr val="bg1">
                  <a:lumMod val="50000"/>
                </a:schemeClr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4977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00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00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7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99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52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49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38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66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1">
            <a:extLst>
              <a:ext uri="{FF2B5EF4-FFF2-40B4-BE49-F238E27FC236}">
                <a16:creationId xmlns:a16="http://schemas.microsoft.com/office/drawing/2014/main" id="{113353D0-8EEA-4B3A-E12C-78C0676967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927C161-9CA6-D7C4-0FEF-D0271B9461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49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905ADD-C257-D42D-776F-BC1E497DE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3C8922-E3B9-2F8D-62EA-4A735B28F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7661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21320</TotalTime>
  <Words>0</Words>
  <Application>Microsoft Macintosh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Segoe UI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齊藤 大蔵</dc:creator>
  <cp:lastModifiedBy>齊藤 大蔵</cp:lastModifiedBy>
  <cp:revision>576</cp:revision>
  <dcterms:created xsi:type="dcterms:W3CDTF">2020-05-30T04:03:53Z</dcterms:created>
  <dcterms:modified xsi:type="dcterms:W3CDTF">2022-12-31T03:46:19Z</dcterms:modified>
</cp:coreProperties>
</file>