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4BACC6"/>
    <a:srgbClr val="00B0F0"/>
    <a:srgbClr val="FF0000"/>
    <a:srgbClr val="92D050"/>
    <a:srgbClr val="FF2600"/>
    <a:srgbClr val="C0504D"/>
    <a:srgbClr val="000000"/>
    <a:srgbClr val="FFFFFF"/>
    <a:srgbClr val="FFF7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4D5C4-1980-1B42-AE69-5FFC77ABAE88}" v="64" dt="2022-10-15T06:15:25.3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8A107856-5554-42FB-B03E-39F5DBC370BA}" styleName="中間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21E4AEA4-8DFA-4A89-87EB-49C32662AFE0}" styleName="中間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淡色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5AB1C69-6EDB-4FF4-983F-18BD219EF322}" styleName="中間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中間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中間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中間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間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0A15C55-8517-42AA-B614-E9B94910E393}" styleName="中間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中間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2"/>
    <p:restoredTop sz="93057"/>
  </p:normalViewPr>
  <p:slideViewPr>
    <p:cSldViewPr snapToGrid="0">
      <p:cViewPr varScale="1">
        <p:scale>
          <a:sx n="123" d="100"/>
          <a:sy n="123" d="100"/>
        </p:scale>
        <p:origin x="44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齊藤 大蔵" userId="4eaca7b3e7977ea2" providerId="LiveId" clId="{1EB4D5C4-1980-1B42-AE69-5FFC77ABAE88}"/>
    <pc:docChg chg="undo custSel addSld delSld modSld sldOrd">
      <pc:chgData name="齊藤 大蔵" userId="4eaca7b3e7977ea2" providerId="LiveId" clId="{1EB4D5C4-1980-1B42-AE69-5FFC77ABAE88}" dt="2022-10-15T09:43:19.878" v="2204" actId="20577"/>
      <pc:docMkLst>
        <pc:docMk/>
      </pc:docMkLst>
      <pc:sldChg chg="modSp mod">
        <pc:chgData name="齊藤 大蔵" userId="4eaca7b3e7977ea2" providerId="LiveId" clId="{1EB4D5C4-1980-1B42-AE69-5FFC77ABAE88}" dt="2022-10-13T13:06:34.823" v="13" actId="20577"/>
        <pc:sldMkLst>
          <pc:docMk/>
          <pc:sldMk cId="2125187410" sldId="256"/>
        </pc:sldMkLst>
        <pc:spChg chg="mod">
          <ac:chgData name="齊藤 大蔵" userId="4eaca7b3e7977ea2" providerId="LiveId" clId="{1EB4D5C4-1980-1B42-AE69-5FFC77ABAE88}" dt="2022-10-13T13:06:34.823" v="13" actId="20577"/>
          <ac:spMkLst>
            <pc:docMk/>
            <pc:sldMk cId="2125187410" sldId="256"/>
            <ac:spMk id="2" creationId="{00000000-0000-0000-0000-000000000000}"/>
          </ac:spMkLst>
        </pc:spChg>
      </pc:sldChg>
      <pc:sldChg chg="addSp delSp modSp mod">
        <pc:chgData name="齊藤 大蔵" userId="4eaca7b3e7977ea2" providerId="LiveId" clId="{1EB4D5C4-1980-1B42-AE69-5FFC77ABAE88}" dt="2022-10-13T13:15:02.885" v="59" actId="20577"/>
        <pc:sldMkLst>
          <pc:docMk/>
          <pc:sldMk cId="1618240359" sldId="563"/>
        </pc:sldMkLst>
        <pc:spChg chg="mod">
          <ac:chgData name="齊藤 大蔵" userId="4eaca7b3e7977ea2" providerId="LiveId" clId="{1EB4D5C4-1980-1B42-AE69-5FFC77ABAE88}" dt="2022-10-13T13:06:41.661" v="15" actId="20577"/>
          <ac:spMkLst>
            <pc:docMk/>
            <pc:sldMk cId="1618240359" sldId="563"/>
            <ac:spMk id="5" creationId="{2C9782D7-20F3-3048-86DC-A5AB8D9E4142}"/>
          </ac:spMkLst>
        </pc:spChg>
        <pc:spChg chg="mod">
          <ac:chgData name="齊藤 大蔵" userId="4eaca7b3e7977ea2" providerId="LiveId" clId="{1EB4D5C4-1980-1B42-AE69-5FFC77ABAE88}" dt="2022-10-13T13:15:02.885" v="59" actId="20577"/>
          <ac:spMkLst>
            <pc:docMk/>
            <pc:sldMk cId="1618240359" sldId="563"/>
            <ac:spMk id="6" creationId="{50493348-3E4B-C749-A9BA-AEA650552B4C}"/>
          </ac:spMkLst>
        </pc:spChg>
        <pc:spChg chg="mod">
          <ac:chgData name="齊藤 大蔵" userId="4eaca7b3e7977ea2" providerId="LiveId" clId="{1EB4D5C4-1980-1B42-AE69-5FFC77ABAE88}" dt="2022-10-13T13:14:18.538" v="32" actId="207"/>
          <ac:spMkLst>
            <pc:docMk/>
            <pc:sldMk cId="1618240359" sldId="563"/>
            <ac:spMk id="8" creationId="{500AE5FF-7610-A049-87BE-9166F9EA2022}"/>
          </ac:spMkLst>
        </pc:spChg>
        <pc:picChg chg="del">
          <ac:chgData name="齊藤 大蔵" userId="4eaca7b3e7977ea2" providerId="LiveId" clId="{1EB4D5C4-1980-1B42-AE69-5FFC77ABAE88}" dt="2022-10-13T13:13:21.230" v="17" actId="478"/>
          <ac:picMkLst>
            <pc:docMk/>
            <pc:sldMk cId="1618240359" sldId="563"/>
            <ac:picMk id="3" creationId="{DAA2C4A1-8C42-57EE-890D-C01FD88542B5}"/>
          </ac:picMkLst>
        </pc:picChg>
        <pc:picChg chg="add mod">
          <ac:chgData name="齊藤 大蔵" userId="4eaca7b3e7977ea2" providerId="LiveId" clId="{1EB4D5C4-1980-1B42-AE69-5FFC77ABAE88}" dt="2022-10-13T13:13:57.310" v="29" actId="1076"/>
          <ac:picMkLst>
            <pc:docMk/>
            <pc:sldMk cId="1618240359" sldId="563"/>
            <ac:picMk id="7" creationId="{1049C90F-50B4-9348-A131-39B3FBAF1EBA}"/>
          </ac:picMkLst>
        </pc:picChg>
      </pc:sldChg>
      <pc:sldChg chg="modSp mod">
        <pc:chgData name="齊藤 大蔵" userId="4eaca7b3e7977ea2" providerId="LiveId" clId="{1EB4D5C4-1980-1B42-AE69-5FFC77ABAE88}" dt="2022-10-13T13:15:08.339" v="61" actId="20577"/>
        <pc:sldMkLst>
          <pc:docMk/>
          <pc:sldMk cId="335100727" sldId="586"/>
        </pc:sldMkLst>
        <pc:spChg chg="mod">
          <ac:chgData name="齊藤 大蔵" userId="4eaca7b3e7977ea2" providerId="LiveId" clId="{1EB4D5C4-1980-1B42-AE69-5FFC77ABAE88}" dt="2022-10-13T13:15:08.339" v="61" actId="20577"/>
          <ac:spMkLst>
            <pc:docMk/>
            <pc:sldMk cId="335100727" sldId="586"/>
            <ac:spMk id="5" creationId="{2C9782D7-20F3-3048-86DC-A5AB8D9E4142}"/>
          </ac:spMkLst>
        </pc:spChg>
      </pc:sldChg>
      <pc:sldChg chg="addSp delSp modSp mod ord">
        <pc:chgData name="齊藤 大蔵" userId="4eaca7b3e7977ea2" providerId="LiveId" clId="{1EB4D5C4-1980-1B42-AE69-5FFC77ABAE88}" dt="2022-10-14T21:39:41.329" v="98" actId="20578"/>
        <pc:sldMkLst>
          <pc:docMk/>
          <pc:sldMk cId="2521383439" sldId="591"/>
        </pc:sldMkLst>
        <pc:spChg chg="mod">
          <ac:chgData name="齊藤 大蔵" userId="4eaca7b3e7977ea2" providerId="LiveId" clId="{1EB4D5C4-1980-1B42-AE69-5FFC77ABAE88}" dt="2022-10-13T13:40:48.616" v="79" actId="20577"/>
          <ac:spMkLst>
            <pc:docMk/>
            <pc:sldMk cId="2521383439" sldId="591"/>
            <ac:spMk id="5" creationId="{2C9782D7-20F3-3048-86DC-A5AB8D9E4142}"/>
          </ac:spMkLst>
        </pc:spChg>
        <pc:spChg chg="mod">
          <ac:chgData name="齊藤 大蔵" userId="4eaca7b3e7977ea2" providerId="LiveId" clId="{1EB4D5C4-1980-1B42-AE69-5FFC77ABAE88}" dt="2022-10-13T13:33:35.164" v="68" actId="20577"/>
          <ac:spMkLst>
            <pc:docMk/>
            <pc:sldMk cId="2521383439" sldId="591"/>
            <ac:spMk id="7" creationId="{D4AF25B2-2D7D-9729-0DBE-9E207E9E6D7B}"/>
          </ac:spMkLst>
        </pc:spChg>
        <pc:picChg chg="del">
          <ac:chgData name="齊藤 大蔵" userId="4eaca7b3e7977ea2" providerId="LiveId" clId="{1EB4D5C4-1980-1B42-AE69-5FFC77ABAE88}" dt="2022-10-13T13:25:06.940" v="62" actId="478"/>
          <ac:picMkLst>
            <pc:docMk/>
            <pc:sldMk cId="2521383439" sldId="591"/>
            <ac:picMk id="3" creationId="{B47A6DCF-8CF3-5AE0-43E3-0DD654785628}"/>
          </ac:picMkLst>
        </pc:picChg>
        <pc:picChg chg="add del">
          <ac:chgData name="齊藤 大蔵" userId="4eaca7b3e7977ea2" providerId="LiveId" clId="{1EB4D5C4-1980-1B42-AE69-5FFC77ABAE88}" dt="2022-10-13T13:40:26.520" v="75" actId="478"/>
          <ac:picMkLst>
            <pc:docMk/>
            <pc:sldMk cId="2521383439" sldId="591"/>
            <ac:picMk id="4" creationId="{C1B26364-2094-6A9F-3C6B-94EEBA590681}"/>
          </ac:picMkLst>
        </pc:picChg>
        <pc:picChg chg="add mod">
          <ac:chgData name="齊藤 大蔵" userId="4eaca7b3e7977ea2" providerId="LiveId" clId="{1EB4D5C4-1980-1B42-AE69-5FFC77ABAE88}" dt="2022-10-13T13:35:21.063" v="73" actId="1076"/>
          <ac:picMkLst>
            <pc:docMk/>
            <pc:sldMk cId="2521383439" sldId="591"/>
            <ac:picMk id="6" creationId="{EA1EC2CE-92CA-958E-D214-711BCA192D89}"/>
          </ac:picMkLst>
        </pc:picChg>
      </pc:sldChg>
      <pc:sldChg chg="modSp mod">
        <pc:chgData name="齊藤 大蔵" userId="4eaca7b3e7977ea2" providerId="LiveId" clId="{1EB4D5C4-1980-1B42-AE69-5FFC77ABAE88}" dt="2022-10-15T09:43:19.878" v="2204" actId="20577"/>
        <pc:sldMkLst>
          <pc:docMk/>
          <pc:sldMk cId="4119310603" sldId="610"/>
        </pc:sldMkLst>
        <pc:spChg chg="mod">
          <ac:chgData name="齊藤 大蔵" userId="4eaca7b3e7977ea2" providerId="LiveId" clId="{1EB4D5C4-1980-1B42-AE69-5FFC77ABAE88}" dt="2022-10-15T09:43:19.878" v="2204" actId="20577"/>
          <ac:spMkLst>
            <pc:docMk/>
            <pc:sldMk cId="4119310603" sldId="610"/>
            <ac:spMk id="3" creationId="{AC015236-3407-DD21-8398-93BDFC44125D}"/>
          </ac:spMkLst>
        </pc:spChg>
      </pc:sldChg>
      <pc:sldChg chg="addSp delSp modSp mod delAnim modAnim">
        <pc:chgData name="齊藤 大蔵" userId="4eaca7b3e7977ea2" providerId="LiveId" clId="{1EB4D5C4-1980-1B42-AE69-5FFC77ABAE88}" dt="2022-10-14T22:33:17.540" v="439" actId="20577"/>
        <pc:sldMkLst>
          <pc:docMk/>
          <pc:sldMk cId="3754252841" sldId="643"/>
        </pc:sldMkLst>
        <pc:spChg chg="mod">
          <ac:chgData name="齊藤 大蔵" userId="4eaca7b3e7977ea2" providerId="LiveId" clId="{1EB4D5C4-1980-1B42-AE69-5FFC77ABAE88}" dt="2022-10-14T22:17:32.599" v="419" actId="20577"/>
          <ac:spMkLst>
            <pc:docMk/>
            <pc:sldMk cId="3754252841" sldId="643"/>
            <ac:spMk id="2" creationId="{D472F064-0552-75D8-D8B1-F5B5DBB71F66}"/>
          </ac:spMkLst>
        </pc:spChg>
        <pc:spChg chg="mod">
          <ac:chgData name="齊藤 大蔵" userId="4eaca7b3e7977ea2" providerId="LiveId" clId="{1EB4D5C4-1980-1B42-AE69-5FFC77ABAE88}" dt="2022-10-14T22:17:28.374" v="415" actId="20577"/>
          <ac:spMkLst>
            <pc:docMk/>
            <pc:sldMk cId="3754252841" sldId="643"/>
            <ac:spMk id="5" creationId="{2C9782D7-20F3-3048-86DC-A5AB8D9E4142}"/>
          </ac:spMkLst>
        </pc:spChg>
        <pc:spChg chg="mod">
          <ac:chgData name="齊藤 大蔵" userId="4eaca7b3e7977ea2" providerId="LiveId" clId="{1EB4D5C4-1980-1B42-AE69-5FFC77ABAE88}" dt="2022-10-14T22:33:17.540" v="439" actId="20577"/>
          <ac:spMkLst>
            <pc:docMk/>
            <pc:sldMk cId="3754252841" sldId="643"/>
            <ac:spMk id="6" creationId="{AC334C84-B99F-9772-8B63-78734A7520AE}"/>
          </ac:spMkLst>
        </pc:spChg>
        <pc:spChg chg="mod">
          <ac:chgData name="齊藤 大蔵" userId="4eaca7b3e7977ea2" providerId="LiveId" clId="{1EB4D5C4-1980-1B42-AE69-5FFC77ABAE88}" dt="2022-10-14T22:33:09.422" v="434" actId="20577"/>
          <ac:spMkLst>
            <pc:docMk/>
            <pc:sldMk cId="3754252841" sldId="643"/>
            <ac:spMk id="7" creationId="{73E39041-F02E-EADD-CB97-477F52897116}"/>
          </ac:spMkLst>
        </pc:spChg>
        <pc:spChg chg="mod">
          <ac:chgData name="齊藤 大蔵" userId="4eaca7b3e7977ea2" providerId="LiveId" clId="{1EB4D5C4-1980-1B42-AE69-5FFC77ABAE88}" dt="2022-10-14T22:32:58.525" v="429" actId="14100"/>
          <ac:spMkLst>
            <pc:docMk/>
            <pc:sldMk cId="3754252841" sldId="643"/>
            <ac:spMk id="10" creationId="{4D3EF3CF-9F50-6E33-EAAC-63D1815BBD35}"/>
          </ac:spMkLst>
        </pc:spChg>
        <pc:picChg chg="del">
          <ac:chgData name="齊藤 大蔵" userId="4eaca7b3e7977ea2" providerId="LiveId" clId="{1EB4D5C4-1980-1B42-AE69-5FFC77ABAE88}" dt="2022-10-14T22:31:38.180" v="420" actId="478"/>
          <ac:picMkLst>
            <pc:docMk/>
            <pc:sldMk cId="3754252841" sldId="643"/>
            <ac:picMk id="3" creationId="{1554756A-561C-EF3E-E2E1-5CB4C501C9C4}"/>
          </ac:picMkLst>
        </pc:picChg>
        <pc:picChg chg="add mod modCrop">
          <ac:chgData name="齊藤 大蔵" userId="4eaca7b3e7977ea2" providerId="LiveId" clId="{1EB4D5C4-1980-1B42-AE69-5FFC77ABAE88}" dt="2022-10-14T22:32:39.055" v="426" actId="1076"/>
          <ac:picMkLst>
            <pc:docMk/>
            <pc:sldMk cId="3754252841" sldId="643"/>
            <ac:picMk id="4" creationId="{737B72EA-0AD3-7D37-04CE-A3FC329CEF03}"/>
          </ac:picMkLst>
        </pc:picChg>
      </pc:sldChg>
      <pc:sldChg chg="addSp delSp modSp mod ord">
        <pc:chgData name="齊藤 大蔵" userId="4eaca7b3e7977ea2" providerId="LiveId" clId="{1EB4D5C4-1980-1B42-AE69-5FFC77ABAE88}" dt="2022-10-14T22:13:58.426" v="349" actId="20577"/>
        <pc:sldMkLst>
          <pc:docMk/>
          <pc:sldMk cId="4091346330" sldId="651"/>
        </pc:sldMkLst>
        <pc:spChg chg="mod">
          <ac:chgData name="齊藤 大蔵" userId="4eaca7b3e7977ea2" providerId="LiveId" clId="{1EB4D5C4-1980-1B42-AE69-5FFC77ABAE88}" dt="2022-10-14T22:13:58.426" v="349" actId="20577"/>
          <ac:spMkLst>
            <pc:docMk/>
            <pc:sldMk cId="4091346330" sldId="651"/>
            <ac:spMk id="5" creationId="{2C9782D7-20F3-3048-86DC-A5AB8D9E4142}"/>
          </ac:spMkLst>
        </pc:spChg>
        <pc:spChg chg="del">
          <ac:chgData name="齊藤 大蔵" userId="4eaca7b3e7977ea2" providerId="LiveId" clId="{1EB4D5C4-1980-1B42-AE69-5FFC77ABAE88}" dt="2022-10-14T21:47:04.610" v="109" actId="478"/>
          <ac:spMkLst>
            <pc:docMk/>
            <pc:sldMk cId="4091346330" sldId="651"/>
            <ac:spMk id="7" creationId="{5D95791E-29AD-0CDA-CB92-29160450A3AF}"/>
          </ac:spMkLst>
        </pc:spChg>
        <pc:picChg chg="del">
          <ac:chgData name="齊藤 大蔵" userId="4eaca7b3e7977ea2" providerId="LiveId" clId="{1EB4D5C4-1980-1B42-AE69-5FFC77ABAE88}" dt="2022-10-14T21:47:04.610" v="109" actId="478"/>
          <ac:picMkLst>
            <pc:docMk/>
            <pc:sldMk cId="4091346330" sldId="651"/>
            <ac:picMk id="3" creationId="{E59953C4-640E-D32C-5875-E2CDE2D44C00}"/>
          </ac:picMkLst>
        </pc:picChg>
        <pc:picChg chg="add mod">
          <ac:chgData name="齊藤 大蔵" userId="4eaca7b3e7977ea2" providerId="LiveId" clId="{1EB4D5C4-1980-1B42-AE69-5FFC77ABAE88}" dt="2022-10-14T21:47:09.993" v="111" actId="1076"/>
          <ac:picMkLst>
            <pc:docMk/>
            <pc:sldMk cId="4091346330" sldId="651"/>
            <ac:picMk id="8" creationId="{059DF301-2A13-56E2-E456-6232A660A8F0}"/>
          </ac:picMkLst>
        </pc:picChg>
      </pc:sldChg>
      <pc:sldChg chg="modSp del mod">
        <pc:chgData name="齊藤 大蔵" userId="4eaca7b3e7977ea2" providerId="LiveId" clId="{1EB4D5C4-1980-1B42-AE69-5FFC77ABAE88}" dt="2022-10-15T06:15:49.802" v="2124" actId="2696"/>
        <pc:sldMkLst>
          <pc:docMk/>
          <pc:sldMk cId="3714954492" sldId="652"/>
        </pc:sldMkLst>
        <pc:spChg chg="mod">
          <ac:chgData name="齊藤 大蔵" userId="4eaca7b3e7977ea2" providerId="LiveId" clId="{1EB4D5C4-1980-1B42-AE69-5FFC77ABAE88}" dt="2022-10-13T13:40:54.697" v="81" actId="20577"/>
          <ac:spMkLst>
            <pc:docMk/>
            <pc:sldMk cId="3714954492" sldId="652"/>
            <ac:spMk id="5" creationId="{2C9782D7-20F3-3048-86DC-A5AB8D9E4142}"/>
          </ac:spMkLst>
        </pc:spChg>
        <pc:spChg chg="mod">
          <ac:chgData name="齊藤 大蔵" userId="4eaca7b3e7977ea2" providerId="LiveId" clId="{1EB4D5C4-1980-1B42-AE69-5FFC77ABAE88}" dt="2022-10-14T22:17:17.289" v="413" actId="20577"/>
          <ac:spMkLst>
            <pc:docMk/>
            <pc:sldMk cId="3714954492" sldId="652"/>
            <ac:spMk id="7" creationId="{D4AF25B2-2D7D-9729-0DBE-9E207E9E6D7B}"/>
          </ac:spMkLst>
        </pc:spChg>
      </pc:sldChg>
      <pc:sldChg chg="addSp delSp modSp mod">
        <pc:chgData name="齊藤 大蔵" userId="4eaca7b3e7977ea2" providerId="LiveId" clId="{1EB4D5C4-1980-1B42-AE69-5FFC77ABAE88}" dt="2022-10-14T22:14:03.953" v="351" actId="20577"/>
        <pc:sldMkLst>
          <pc:docMk/>
          <pc:sldMk cId="1283164240" sldId="653"/>
        </pc:sldMkLst>
        <pc:spChg chg="mod">
          <ac:chgData name="齊藤 大蔵" userId="4eaca7b3e7977ea2" providerId="LiveId" clId="{1EB4D5C4-1980-1B42-AE69-5FFC77ABAE88}" dt="2022-10-14T22:14:03.953" v="351" actId="20577"/>
          <ac:spMkLst>
            <pc:docMk/>
            <pc:sldMk cId="1283164240" sldId="653"/>
            <ac:spMk id="5" creationId="{2C9782D7-20F3-3048-86DC-A5AB8D9E4142}"/>
          </ac:spMkLst>
        </pc:spChg>
        <pc:spChg chg="add del mod">
          <ac:chgData name="齊藤 大蔵" userId="4eaca7b3e7977ea2" providerId="LiveId" clId="{1EB4D5C4-1980-1B42-AE69-5FFC77ABAE88}" dt="2022-10-14T21:46:39.044" v="106"/>
          <ac:spMkLst>
            <pc:docMk/>
            <pc:sldMk cId="1283164240" sldId="653"/>
            <ac:spMk id="10" creationId="{27FCA50C-BA4F-6EEE-38A5-DC0355E21296}"/>
          </ac:spMkLst>
        </pc:spChg>
        <pc:spChg chg="add mod">
          <ac:chgData name="齊藤 大蔵" userId="4eaca7b3e7977ea2" providerId="LiveId" clId="{1EB4D5C4-1980-1B42-AE69-5FFC77ABAE88}" dt="2022-10-14T21:49:55.898" v="174" actId="1076"/>
          <ac:spMkLst>
            <pc:docMk/>
            <pc:sldMk cId="1283164240" sldId="653"/>
            <ac:spMk id="11" creationId="{C35279A6-B827-4004-CFE7-3D742C1A6510}"/>
          </ac:spMkLst>
        </pc:spChg>
        <pc:spChg chg="add del mod">
          <ac:chgData name="齊藤 大蔵" userId="4eaca7b3e7977ea2" providerId="LiveId" clId="{1EB4D5C4-1980-1B42-AE69-5FFC77ABAE88}" dt="2022-10-14T21:51:18.432" v="187" actId="478"/>
          <ac:spMkLst>
            <pc:docMk/>
            <pc:sldMk cId="1283164240" sldId="653"/>
            <ac:spMk id="14" creationId="{C1104A7A-DE54-B95A-6369-23694BD96C33}"/>
          </ac:spMkLst>
        </pc:spChg>
        <pc:picChg chg="del">
          <ac:chgData name="齊藤 大蔵" userId="4eaca7b3e7977ea2" providerId="LiveId" clId="{1EB4D5C4-1980-1B42-AE69-5FFC77ABAE88}" dt="2022-10-13T13:41:04.336" v="83" actId="478"/>
          <ac:picMkLst>
            <pc:docMk/>
            <pc:sldMk cId="1283164240" sldId="653"/>
            <ac:picMk id="3" creationId="{E59953C4-640E-D32C-5875-E2CDE2D44C00}"/>
          </ac:picMkLst>
        </pc:picChg>
        <pc:picChg chg="del">
          <ac:chgData name="齊藤 大蔵" userId="4eaca7b3e7977ea2" providerId="LiveId" clId="{1EB4D5C4-1980-1B42-AE69-5FFC77ABAE88}" dt="2022-10-13T13:41:02.766" v="82" actId="478"/>
          <ac:picMkLst>
            <pc:docMk/>
            <pc:sldMk cId="1283164240" sldId="653"/>
            <ac:picMk id="4" creationId="{BA7BD828-689C-AC5F-3B5F-9B68FE95C13C}"/>
          </ac:picMkLst>
        </pc:picChg>
        <pc:picChg chg="add mod modCrop">
          <ac:chgData name="齊藤 大蔵" userId="4eaca7b3e7977ea2" providerId="LiveId" clId="{1EB4D5C4-1980-1B42-AE69-5FFC77ABAE88}" dt="2022-10-14T21:38:45.399" v="97" actId="1076"/>
          <ac:picMkLst>
            <pc:docMk/>
            <pc:sldMk cId="1283164240" sldId="653"/>
            <ac:picMk id="8" creationId="{4AF6C90A-8C1B-62BD-51CB-F7D4D090C1B4}"/>
          </ac:picMkLst>
        </pc:picChg>
        <pc:picChg chg="add del mod modCrop">
          <ac:chgData name="齊藤 大蔵" userId="4eaca7b3e7977ea2" providerId="LiveId" clId="{1EB4D5C4-1980-1B42-AE69-5FFC77ABAE88}" dt="2022-10-14T21:51:19.390" v="188" actId="478"/>
          <ac:picMkLst>
            <pc:docMk/>
            <pc:sldMk cId="1283164240" sldId="653"/>
            <ac:picMk id="9" creationId="{C50130D4-4FF4-3018-C69C-1AB4B79D12EB}"/>
          </ac:picMkLst>
        </pc:picChg>
        <pc:picChg chg="add mod modCrop">
          <ac:chgData name="齊藤 大蔵" userId="4eaca7b3e7977ea2" providerId="LiveId" clId="{1EB4D5C4-1980-1B42-AE69-5FFC77ABAE88}" dt="2022-10-14T21:49:46.222" v="170" actId="1076"/>
          <ac:picMkLst>
            <pc:docMk/>
            <pc:sldMk cId="1283164240" sldId="653"/>
            <ac:picMk id="13" creationId="{E12BA70E-23BC-50E5-2D93-764039797F42}"/>
          </ac:picMkLst>
        </pc:picChg>
      </pc:sldChg>
      <pc:sldChg chg="del">
        <pc:chgData name="齊藤 大蔵" userId="4eaca7b3e7977ea2" providerId="LiveId" clId="{1EB4D5C4-1980-1B42-AE69-5FFC77ABAE88}" dt="2022-10-14T22:13:32.135" v="346" actId="2696"/>
        <pc:sldMkLst>
          <pc:docMk/>
          <pc:sldMk cId="3992392107" sldId="654"/>
        </pc:sldMkLst>
      </pc:sldChg>
      <pc:sldChg chg="del">
        <pc:chgData name="齊藤 大蔵" userId="4eaca7b3e7977ea2" providerId="LiveId" clId="{1EB4D5C4-1980-1B42-AE69-5FFC77ABAE88}" dt="2022-10-14T22:13:33.233" v="347" actId="2696"/>
        <pc:sldMkLst>
          <pc:docMk/>
          <pc:sldMk cId="2254288244" sldId="655"/>
        </pc:sldMkLst>
      </pc:sldChg>
      <pc:sldChg chg="del">
        <pc:chgData name="齊藤 大蔵" userId="4eaca7b3e7977ea2" providerId="LiveId" clId="{1EB4D5C4-1980-1B42-AE69-5FFC77ABAE88}" dt="2022-10-15T03:14:52.583" v="1384" actId="2696"/>
        <pc:sldMkLst>
          <pc:docMk/>
          <pc:sldMk cId="339725910" sldId="656"/>
        </pc:sldMkLst>
      </pc:sldChg>
      <pc:sldChg chg="del">
        <pc:chgData name="齊藤 大蔵" userId="4eaca7b3e7977ea2" providerId="LiveId" clId="{1EB4D5C4-1980-1B42-AE69-5FFC77ABAE88}" dt="2022-10-14T22:40:20.619" v="440" actId="2696"/>
        <pc:sldMkLst>
          <pc:docMk/>
          <pc:sldMk cId="3230838588" sldId="657"/>
        </pc:sldMkLst>
      </pc:sldChg>
      <pc:sldChg chg="addSp delSp modSp mod">
        <pc:chgData name="齊藤 大蔵" userId="4eaca7b3e7977ea2" providerId="LiveId" clId="{1EB4D5C4-1980-1B42-AE69-5FFC77ABAE88}" dt="2022-10-15T05:24:29.732" v="1486" actId="20577"/>
        <pc:sldMkLst>
          <pc:docMk/>
          <pc:sldMk cId="980773774" sldId="658"/>
        </pc:sldMkLst>
        <pc:spChg chg="mod">
          <ac:chgData name="齊藤 大蔵" userId="4eaca7b3e7977ea2" providerId="LiveId" clId="{1EB4D5C4-1980-1B42-AE69-5FFC77ABAE88}" dt="2022-10-14T22:40:29.357" v="450" actId="20577"/>
          <ac:spMkLst>
            <pc:docMk/>
            <pc:sldMk cId="980773774" sldId="658"/>
            <ac:spMk id="2" creationId="{D472F064-0552-75D8-D8B1-F5B5DBB71F66}"/>
          </ac:spMkLst>
        </pc:spChg>
        <pc:spChg chg="mod">
          <ac:chgData name="齊藤 大蔵" userId="4eaca7b3e7977ea2" providerId="LiveId" clId="{1EB4D5C4-1980-1B42-AE69-5FFC77ABAE88}" dt="2022-10-15T03:15:00.355" v="1386" actId="20577"/>
          <ac:spMkLst>
            <pc:docMk/>
            <pc:sldMk cId="980773774" sldId="658"/>
            <ac:spMk id="5" creationId="{2C9782D7-20F3-3048-86DC-A5AB8D9E4142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7" creationId="{41B7599A-C1BC-75B7-0EBB-1242FD2C6F2F}"/>
          </ac:spMkLst>
        </pc:spChg>
        <pc:spChg chg="add mod">
          <ac:chgData name="齊藤 大蔵" userId="4eaca7b3e7977ea2" providerId="LiveId" clId="{1EB4D5C4-1980-1B42-AE69-5FFC77ABAE88}" dt="2022-10-15T03:12:06.303" v="1344" actId="1076"/>
          <ac:spMkLst>
            <pc:docMk/>
            <pc:sldMk cId="980773774" sldId="658"/>
            <ac:spMk id="8" creationId="{46EBE626-91E9-E68F-D7B5-4E8B03B3C776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9" creationId="{3E784F6B-B95A-1746-E8A0-C4358D299563}"/>
          </ac:spMkLst>
        </pc:spChg>
        <pc:spChg chg="add mod">
          <ac:chgData name="齊藤 大蔵" userId="4eaca7b3e7977ea2" providerId="LiveId" clId="{1EB4D5C4-1980-1B42-AE69-5FFC77ABAE88}" dt="2022-10-15T05:24:29.732" v="1486" actId="20577"/>
          <ac:spMkLst>
            <pc:docMk/>
            <pc:sldMk cId="980773774" sldId="658"/>
            <ac:spMk id="10" creationId="{3E5C8E5C-CFC1-7AAE-EC91-50BFDBC6A096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11" creationId="{32544008-E5CA-E865-BE24-7B9E1C5626A8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12" creationId="{8A1C594C-06DC-8BC7-BEFA-246C45F60947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15" creationId="{A77311CC-2291-974A-F14F-12D3D1B8E5A7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16" creationId="{1177083C-8118-8B72-9C9E-185D1794959F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17" creationId="{14085E1B-C477-3DB3-396C-9D7AA427FBDD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19" creationId="{3F0D43A4-1D9C-C57D-CD4E-0F6FE9D41B07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20" creationId="{5B0D25B9-DAD7-135D-C4ED-921DF1B8C2D4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21" creationId="{38678BD5-2683-788C-1D4A-81AD1FC864F8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24" creationId="{605B92D2-6038-A05E-CE89-B5FFC7624E6B}"/>
          </ac:spMkLst>
        </pc:spChg>
        <pc:spChg chg="del">
          <ac:chgData name="齊藤 大蔵" userId="4eaca7b3e7977ea2" providerId="LiveId" clId="{1EB4D5C4-1980-1B42-AE69-5FFC77ABAE88}" dt="2022-10-14T22:40:23.675" v="441" actId="478"/>
          <ac:spMkLst>
            <pc:docMk/>
            <pc:sldMk cId="980773774" sldId="658"/>
            <ac:spMk id="25" creationId="{F48E1F28-8CA0-8E97-E91E-AB43C75E93B6}"/>
          </ac:spMkLst>
        </pc:spChg>
        <pc:graphicFrameChg chg="del">
          <ac:chgData name="齊藤 大蔵" userId="4eaca7b3e7977ea2" providerId="LiveId" clId="{1EB4D5C4-1980-1B42-AE69-5FFC77ABAE88}" dt="2022-10-14T22:40:23.675" v="441" actId="478"/>
          <ac:graphicFrameMkLst>
            <pc:docMk/>
            <pc:sldMk cId="980773774" sldId="658"/>
            <ac:graphicFrameMk id="3" creationId="{8E37A5D6-A771-5E39-2E1A-3EFC59F253EE}"/>
          </ac:graphicFrameMkLst>
        </pc:graphicFrameChg>
        <pc:graphicFrameChg chg="add mod modGraphic">
          <ac:chgData name="齊藤 大蔵" userId="4eaca7b3e7977ea2" providerId="LiveId" clId="{1EB4D5C4-1980-1B42-AE69-5FFC77ABAE88}" dt="2022-10-15T03:12:50.327" v="1353" actId="113"/>
          <ac:graphicFrameMkLst>
            <pc:docMk/>
            <pc:sldMk cId="980773774" sldId="658"/>
            <ac:graphicFrameMk id="4" creationId="{326EB788-69EF-2B7B-8A45-4F977AF8068D}"/>
          </ac:graphicFrameMkLst>
        </pc:graphicFrameChg>
        <pc:picChg chg="del">
          <ac:chgData name="齊藤 大蔵" userId="4eaca7b3e7977ea2" providerId="LiveId" clId="{1EB4D5C4-1980-1B42-AE69-5FFC77ABAE88}" dt="2022-10-14T22:40:24.696" v="442" actId="478"/>
          <ac:picMkLst>
            <pc:docMk/>
            <pc:sldMk cId="980773774" sldId="658"/>
            <ac:picMk id="6" creationId="{78C05C8F-D2B2-773A-58B3-950F657CE7F2}"/>
          </ac:picMkLst>
        </pc:picChg>
      </pc:sldChg>
      <pc:sldChg chg="del">
        <pc:chgData name="齊藤 大蔵" userId="4eaca7b3e7977ea2" providerId="LiveId" clId="{1EB4D5C4-1980-1B42-AE69-5FFC77ABAE88}" dt="2022-10-15T03:14:09.026" v="1377" actId="2696"/>
        <pc:sldMkLst>
          <pc:docMk/>
          <pc:sldMk cId="3429962639" sldId="659"/>
        </pc:sldMkLst>
      </pc:sldChg>
      <pc:sldChg chg="del">
        <pc:chgData name="齊藤 大蔵" userId="4eaca7b3e7977ea2" providerId="LiveId" clId="{1EB4D5C4-1980-1B42-AE69-5FFC77ABAE88}" dt="2022-10-15T03:14:09.669" v="1378" actId="2696"/>
        <pc:sldMkLst>
          <pc:docMk/>
          <pc:sldMk cId="3080460247" sldId="660"/>
        </pc:sldMkLst>
      </pc:sldChg>
      <pc:sldChg chg="del">
        <pc:chgData name="齊藤 大蔵" userId="4eaca7b3e7977ea2" providerId="LiveId" clId="{1EB4D5C4-1980-1B42-AE69-5FFC77ABAE88}" dt="2022-10-15T03:14:10.992" v="1379" actId="2696"/>
        <pc:sldMkLst>
          <pc:docMk/>
          <pc:sldMk cId="2252168225" sldId="661"/>
        </pc:sldMkLst>
      </pc:sldChg>
      <pc:sldChg chg="del">
        <pc:chgData name="齊藤 大蔵" userId="4eaca7b3e7977ea2" providerId="LiveId" clId="{1EB4D5C4-1980-1B42-AE69-5FFC77ABAE88}" dt="2022-10-15T03:14:11.678" v="1380" actId="2696"/>
        <pc:sldMkLst>
          <pc:docMk/>
          <pc:sldMk cId="3259506735" sldId="662"/>
        </pc:sldMkLst>
      </pc:sldChg>
      <pc:sldChg chg="del">
        <pc:chgData name="齊藤 大蔵" userId="4eaca7b3e7977ea2" providerId="LiveId" clId="{1EB4D5C4-1980-1B42-AE69-5FFC77ABAE88}" dt="2022-10-15T03:14:12.603" v="1381" actId="2696"/>
        <pc:sldMkLst>
          <pc:docMk/>
          <pc:sldMk cId="4289229515" sldId="663"/>
        </pc:sldMkLst>
      </pc:sldChg>
      <pc:sldChg chg="del">
        <pc:chgData name="齊藤 大蔵" userId="4eaca7b3e7977ea2" providerId="LiveId" clId="{1EB4D5C4-1980-1B42-AE69-5FFC77ABAE88}" dt="2022-10-15T03:14:13.786" v="1382" actId="2696"/>
        <pc:sldMkLst>
          <pc:docMk/>
          <pc:sldMk cId="1786946005" sldId="664"/>
        </pc:sldMkLst>
      </pc:sldChg>
      <pc:sldChg chg="del">
        <pc:chgData name="齊藤 大蔵" userId="4eaca7b3e7977ea2" providerId="LiveId" clId="{1EB4D5C4-1980-1B42-AE69-5FFC77ABAE88}" dt="2022-10-15T03:14:14.245" v="1383" actId="2696"/>
        <pc:sldMkLst>
          <pc:docMk/>
          <pc:sldMk cId="3470100161" sldId="665"/>
        </pc:sldMkLst>
      </pc:sldChg>
      <pc:sldChg chg="add del">
        <pc:chgData name="齊藤 大蔵" userId="4eaca7b3e7977ea2" providerId="LiveId" clId="{1EB4D5C4-1980-1B42-AE69-5FFC77ABAE88}" dt="2022-10-14T22:13:30.038" v="345" actId="2696"/>
        <pc:sldMkLst>
          <pc:docMk/>
          <pc:sldMk cId="1291225022" sldId="666"/>
        </pc:sldMkLst>
      </pc:sldChg>
      <pc:sldChg chg="new del">
        <pc:chgData name="齊藤 大蔵" userId="4eaca7b3e7977ea2" providerId="LiveId" clId="{1EB4D5C4-1980-1B42-AE69-5FFC77ABAE88}" dt="2022-10-13T13:40:38.125" v="77" actId="2696"/>
        <pc:sldMkLst>
          <pc:docMk/>
          <pc:sldMk cId="1807421906" sldId="666"/>
        </pc:sldMkLst>
      </pc:sldChg>
      <pc:sldChg chg="modSp add mod">
        <pc:chgData name="齊藤 大蔵" userId="4eaca7b3e7977ea2" providerId="LiveId" clId="{1EB4D5C4-1980-1B42-AE69-5FFC77ABAE88}" dt="2022-10-14T22:14:12.668" v="353" actId="20577"/>
        <pc:sldMkLst>
          <pc:docMk/>
          <pc:sldMk cId="4229433072" sldId="667"/>
        </pc:sldMkLst>
        <pc:spChg chg="mod">
          <ac:chgData name="齊藤 大蔵" userId="4eaca7b3e7977ea2" providerId="LiveId" clId="{1EB4D5C4-1980-1B42-AE69-5FFC77ABAE88}" dt="2022-10-14T22:14:12.668" v="353" actId="20577"/>
          <ac:spMkLst>
            <pc:docMk/>
            <pc:sldMk cId="4229433072" sldId="667"/>
            <ac:spMk id="5" creationId="{2C9782D7-20F3-3048-86DC-A5AB8D9E4142}"/>
          </ac:spMkLst>
        </pc:spChg>
      </pc:sldChg>
      <pc:sldChg chg="addSp delSp modSp add mod">
        <pc:chgData name="齊藤 大蔵" userId="4eaca7b3e7977ea2" providerId="LiveId" clId="{1EB4D5C4-1980-1B42-AE69-5FFC77ABAE88}" dt="2022-10-14T22:14:19.841" v="355" actId="20577"/>
        <pc:sldMkLst>
          <pc:docMk/>
          <pc:sldMk cId="4197461226" sldId="668"/>
        </pc:sldMkLst>
        <pc:spChg chg="mod">
          <ac:chgData name="齊藤 大蔵" userId="4eaca7b3e7977ea2" providerId="LiveId" clId="{1EB4D5C4-1980-1B42-AE69-5FFC77ABAE88}" dt="2022-10-14T22:14:19.841" v="355" actId="20577"/>
          <ac:spMkLst>
            <pc:docMk/>
            <pc:sldMk cId="4197461226" sldId="668"/>
            <ac:spMk id="5" creationId="{2C9782D7-20F3-3048-86DC-A5AB8D9E4142}"/>
          </ac:spMkLst>
        </pc:spChg>
        <pc:spChg chg="del">
          <ac:chgData name="齊藤 大蔵" userId="4eaca7b3e7977ea2" providerId="LiveId" clId="{1EB4D5C4-1980-1B42-AE69-5FFC77ABAE88}" dt="2022-10-14T22:01:39.481" v="190" actId="478"/>
          <ac:spMkLst>
            <pc:docMk/>
            <pc:sldMk cId="4197461226" sldId="668"/>
            <ac:spMk id="11" creationId="{C35279A6-B827-4004-CFE7-3D742C1A6510}"/>
          </ac:spMkLst>
        </pc:spChg>
        <pc:picChg chg="add mod">
          <ac:chgData name="齊藤 大蔵" userId="4eaca7b3e7977ea2" providerId="LiveId" clId="{1EB4D5C4-1980-1B42-AE69-5FFC77ABAE88}" dt="2022-10-14T22:02:28.685" v="195" actId="1076"/>
          <ac:picMkLst>
            <pc:docMk/>
            <pc:sldMk cId="4197461226" sldId="668"/>
            <ac:picMk id="4" creationId="{7D9DE755-4B21-64B3-9C5C-EC2A4E8881E6}"/>
          </ac:picMkLst>
        </pc:picChg>
        <pc:picChg chg="del">
          <ac:chgData name="齊藤 大蔵" userId="4eaca7b3e7977ea2" providerId="LiveId" clId="{1EB4D5C4-1980-1B42-AE69-5FFC77ABAE88}" dt="2022-10-14T22:01:39.481" v="190" actId="478"/>
          <ac:picMkLst>
            <pc:docMk/>
            <pc:sldMk cId="4197461226" sldId="668"/>
            <ac:picMk id="9" creationId="{C50130D4-4FF4-3018-C69C-1AB4B79D12EB}"/>
          </ac:picMkLst>
        </pc:picChg>
        <pc:picChg chg="del">
          <ac:chgData name="齊藤 大蔵" userId="4eaca7b3e7977ea2" providerId="LiveId" clId="{1EB4D5C4-1980-1B42-AE69-5FFC77ABAE88}" dt="2022-10-14T22:01:39.481" v="190" actId="478"/>
          <ac:picMkLst>
            <pc:docMk/>
            <pc:sldMk cId="4197461226" sldId="668"/>
            <ac:picMk id="13" creationId="{E12BA70E-23BC-50E5-2D93-764039797F42}"/>
          </ac:picMkLst>
        </pc:picChg>
      </pc:sldChg>
      <pc:sldChg chg="addSp delSp modSp add del mod">
        <pc:chgData name="齊藤 大蔵" userId="4eaca7b3e7977ea2" providerId="LiveId" clId="{1EB4D5C4-1980-1B42-AE69-5FFC77ABAE88}" dt="2022-10-14T22:14:22.799" v="356" actId="2696"/>
        <pc:sldMkLst>
          <pc:docMk/>
          <pc:sldMk cId="3885293190" sldId="669"/>
        </pc:sldMkLst>
        <pc:spChg chg="mod">
          <ac:chgData name="齊藤 大蔵" userId="4eaca7b3e7977ea2" providerId="LiveId" clId="{1EB4D5C4-1980-1B42-AE69-5FFC77ABAE88}" dt="2022-10-14T22:08:04.743" v="205" actId="1076"/>
          <ac:spMkLst>
            <pc:docMk/>
            <pc:sldMk cId="3885293190" sldId="669"/>
            <ac:spMk id="5" creationId="{2C9782D7-20F3-3048-86DC-A5AB8D9E4142}"/>
          </ac:spMkLst>
        </pc:spChg>
        <pc:spChg chg="add mod">
          <ac:chgData name="齊藤 大蔵" userId="4eaca7b3e7977ea2" providerId="LiveId" clId="{1EB4D5C4-1980-1B42-AE69-5FFC77ABAE88}" dt="2022-10-14T22:11:23.129" v="304" actId="121"/>
          <ac:spMkLst>
            <pc:docMk/>
            <pc:sldMk cId="3885293190" sldId="669"/>
            <ac:spMk id="11" creationId="{9C8E2BB4-255F-C5CA-A644-60CB223DC8C6}"/>
          </ac:spMkLst>
        </pc:spChg>
        <pc:spChg chg="add mod">
          <ac:chgData name="齊藤 大蔵" userId="4eaca7b3e7977ea2" providerId="LiveId" clId="{1EB4D5C4-1980-1B42-AE69-5FFC77ABAE88}" dt="2022-10-14T22:11:46.346" v="333" actId="1076"/>
          <ac:spMkLst>
            <pc:docMk/>
            <pc:sldMk cId="3885293190" sldId="669"/>
            <ac:spMk id="12" creationId="{DD06D32E-4693-F3AB-83F8-F80DCE2FE9A9}"/>
          </ac:spMkLst>
        </pc:spChg>
        <pc:picChg chg="add del mod">
          <ac:chgData name="齊藤 大蔵" userId="4eaca7b3e7977ea2" providerId="LiveId" clId="{1EB4D5C4-1980-1B42-AE69-5FFC77ABAE88}" dt="2022-10-14T22:08:06.187" v="206" actId="478"/>
          <ac:picMkLst>
            <pc:docMk/>
            <pc:sldMk cId="3885293190" sldId="669"/>
            <ac:picMk id="3" creationId="{C27CAD65-1125-5434-6A80-41355D7C61BC}"/>
          </ac:picMkLst>
        </pc:picChg>
        <pc:picChg chg="add mod modCrop">
          <ac:chgData name="齊藤 大蔵" userId="4eaca7b3e7977ea2" providerId="LiveId" clId="{1EB4D5C4-1980-1B42-AE69-5FFC77ABAE88}" dt="2022-10-14T22:08:15.308" v="208" actId="14100"/>
          <ac:picMkLst>
            <pc:docMk/>
            <pc:sldMk cId="3885293190" sldId="669"/>
            <ac:picMk id="9" creationId="{721BB484-9FA1-1280-D617-6DAB46722140}"/>
          </ac:picMkLst>
        </pc:picChg>
        <pc:picChg chg="add mod">
          <ac:chgData name="齊藤 大蔵" userId="4eaca7b3e7977ea2" providerId="LiveId" clId="{1EB4D5C4-1980-1B42-AE69-5FFC77ABAE88}" dt="2022-10-14T22:08:21.159" v="210" actId="1076"/>
          <ac:picMkLst>
            <pc:docMk/>
            <pc:sldMk cId="3885293190" sldId="669"/>
            <ac:picMk id="10" creationId="{58A90CB2-1CD4-C887-DDDA-974E3B128716}"/>
          </ac:picMkLst>
        </pc:picChg>
      </pc:sldChg>
      <pc:sldChg chg="addSp delSp modSp add mod">
        <pc:chgData name="齊藤 大蔵" userId="4eaca7b3e7977ea2" providerId="LiveId" clId="{1EB4D5C4-1980-1B42-AE69-5FFC77ABAE88}" dt="2022-10-14T22:14:29.367" v="358" actId="20577"/>
        <pc:sldMkLst>
          <pc:docMk/>
          <pc:sldMk cId="2211581479" sldId="670"/>
        </pc:sldMkLst>
        <pc:spChg chg="mod">
          <ac:chgData name="齊藤 大蔵" userId="4eaca7b3e7977ea2" providerId="LiveId" clId="{1EB4D5C4-1980-1B42-AE69-5FFC77ABAE88}" dt="2022-10-14T22:14:29.367" v="358" actId="20577"/>
          <ac:spMkLst>
            <pc:docMk/>
            <pc:sldMk cId="2211581479" sldId="670"/>
            <ac:spMk id="5" creationId="{2C9782D7-20F3-3048-86DC-A5AB8D9E4142}"/>
          </ac:spMkLst>
        </pc:spChg>
        <pc:picChg chg="add mod">
          <ac:chgData name="齊藤 大蔵" userId="4eaca7b3e7977ea2" providerId="LiveId" clId="{1EB4D5C4-1980-1B42-AE69-5FFC77ABAE88}" dt="2022-10-14T22:13:05.831" v="341" actId="1076"/>
          <ac:picMkLst>
            <pc:docMk/>
            <pc:sldMk cId="2211581479" sldId="670"/>
            <ac:picMk id="3" creationId="{CDF127DF-9E44-4A20-3304-23DAEC42B4B8}"/>
          </ac:picMkLst>
        </pc:picChg>
        <pc:picChg chg="add del mod">
          <ac:chgData name="齊藤 大蔵" userId="4eaca7b3e7977ea2" providerId="LiveId" clId="{1EB4D5C4-1980-1B42-AE69-5FFC77ABAE88}" dt="2022-10-14T22:13:07.660" v="342" actId="478"/>
          <ac:picMkLst>
            <pc:docMk/>
            <pc:sldMk cId="2211581479" sldId="670"/>
            <ac:picMk id="7" creationId="{39EADEA9-B65A-0542-7EED-5ED2D0ECFB31}"/>
          </ac:picMkLst>
        </pc:picChg>
        <pc:picChg chg="add mod">
          <ac:chgData name="齊藤 大蔵" userId="4eaca7b3e7977ea2" providerId="LiveId" clId="{1EB4D5C4-1980-1B42-AE69-5FFC77ABAE88}" dt="2022-10-14T22:13:16.139" v="344" actId="1076"/>
          <ac:picMkLst>
            <pc:docMk/>
            <pc:sldMk cId="2211581479" sldId="670"/>
            <ac:picMk id="13" creationId="{4CC220DE-9597-3E1A-689A-73231D97F300}"/>
          </ac:picMkLst>
        </pc:picChg>
      </pc:sldChg>
      <pc:sldChg chg="addSp delSp modSp add mod">
        <pc:chgData name="齊藤 大蔵" userId="4eaca7b3e7977ea2" providerId="LiveId" clId="{1EB4D5C4-1980-1B42-AE69-5FFC77ABAE88}" dt="2022-10-14T22:16:13.620" v="409" actId="1076"/>
        <pc:sldMkLst>
          <pc:docMk/>
          <pc:sldMk cId="220336095" sldId="671"/>
        </pc:sldMkLst>
        <pc:spChg chg="del">
          <ac:chgData name="齊藤 大蔵" userId="4eaca7b3e7977ea2" providerId="LiveId" clId="{1EB4D5C4-1980-1B42-AE69-5FFC77ABAE88}" dt="2022-10-14T22:16:05.172" v="406" actId="478"/>
          <ac:spMkLst>
            <pc:docMk/>
            <pc:sldMk cId="220336095" sldId="671"/>
            <ac:spMk id="12" creationId="{DD06D32E-4693-F3AB-83F8-F80DCE2FE9A9}"/>
          </ac:spMkLst>
        </pc:spChg>
        <pc:spChg chg="del">
          <ac:chgData name="齊藤 大蔵" userId="4eaca7b3e7977ea2" providerId="LiveId" clId="{1EB4D5C4-1980-1B42-AE69-5FFC77ABAE88}" dt="2022-10-14T22:15:58.227" v="402" actId="478"/>
          <ac:spMkLst>
            <pc:docMk/>
            <pc:sldMk cId="220336095" sldId="671"/>
            <ac:spMk id="14" creationId="{C1104A7A-DE54-B95A-6369-23694BD96C33}"/>
          </ac:spMkLst>
        </pc:spChg>
        <pc:spChg chg="add mod">
          <ac:chgData name="齊藤 大蔵" userId="4eaca7b3e7977ea2" providerId="LiveId" clId="{1EB4D5C4-1980-1B42-AE69-5FFC77ABAE88}" dt="2022-10-14T22:16:13.620" v="409" actId="1076"/>
          <ac:spMkLst>
            <pc:docMk/>
            <pc:sldMk cId="220336095" sldId="671"/>
            <ac:spMk id="16" creationId="{4FB207D5-DF12-D6A7-B160-D5781B7408B2}"/>
          </ac:spMkLst>
        </pc:spChg>
        <pc:picChg chg="del">
          <ac:chgData name="齊藤 大蔵" userId="4eaca7b3e7977ea2" providerId="LiveId" clId="{1EB4D5C4-1980-1B42-AE69-5FFC77ABAE88}" dt="2022-10-14T22:16:06.025" v="407" actId="478"/>
          <ac:picMkLst>
            <pc:docMk/>
            <pc:sldMk cId="220336095" sldId="671"/>
            <ac:picMk id="3" creationId="{CDF127DF-9E44-4A20-3304-23DAEC42B4B8}"/>
          </ac:picMkLst>
        </pc:picChg>
        <pc:picChg chg="del">
          <ac:chgData name="齊藤 大蔵" userId="4eaca7b3e7977ea2" providerId="LiveId" clId="{1EB4D5C4-1980-1B42-AE69-5FFC77ABAE88}" dt="2022-10-14T22:15:56.506" v="401" actId="478"/>
          <ac:picMkLst>
            <pc:docMk/>
            <pc:sldMk cId="220336095" sldId="671"/>
            <ac:picMk id="6" creationId="{1BDD57E4-6F7A-2BA2-D9C4-F19E5CF76588}"/>
          </ac:picMkLst>
        </pc:picChg>
        <pc:picChg chg="del">
          <ac:chgData name="齊藤 大蔵" userId="4eaca7b3e7977ea2" providerId="LiveId" clId="{1EB4D5C4-1980-1B42-AE69-5FFC77ABAE88}" dt="2022-10-14T22:15:59.993" v="403" actId="478"/>
          <ac:picMkLst>
            <pc:docMk/>
            <pc:sldMk cId="220336095" sldId="671"/>
            <ac:picMk id="8" creationId="{4AF6C90A-8C1B-62BD-51CB-F7D4D090C1B4}"/>
          </ac:picMkLst>
        </pc:picChg>
        <pc:picChg chg="del">
          <ac:chgData name="齊藤 大蔵" userId="4eaca7b3e7977ea2" providerId="LiveId" clId="{1EB4D5C4-1980-1B42-AE69-5FFC77ABAE88}" dt="2022-10-14T22:16:03.469" v="405" actId="478"/>
          <ac:picMkLst>
            <pc:docMk/>
            <pc:sldMk cId="220336095" sldId="671"/>
            <ac:picMk id="9" creationId="{721BB484-9FA1-1280-D617-6DAB46722140}"/>
          </ac:picMkLst>
        </pc:picChg>
        <pc:picChg chg="add mod">
          <ac:chgData name="齊藤 大蔵" userId="4eaca7b3e7977ea2" providerId="LiveId" clId="{1EB4D5C4-1980-1B42-AE69-5FFC77ABAE88}" dt="2022-10-14T22:16:09.703" v="408" actId="1076"/>
          <ac:picMkLst>
            <pc:docMk/>
            <pc:sldMk cId="220336095" sldId="671"/>
            <ac:picMk id="15" creationId="{B44335A2-1A34-BB5B-A43D-77A1D53A6568}"/>
          </ac:picMkLst>
        </pc:picChg>
      </pc:sldChg>
      <pc:sldChg chg="add">
        <pc:chgData name="齊藤 大蔵" userId="4eaca7b3e7977ea2" providerId="LiveId" clId="{1EB4D5C4-1980-1B42-AE69-5FFC77ABAE88}" dt="2022-10-15T03:15:07.413" v="1387"/>
        <pc:sldMkLst>
          <pc:docMk/>
          <pc:sldMk cId="125993336" sldId="672"/>
        </pc:sldMkLst>
      </pc:sldChg>
      <pc:sldChg chg="modSp add mod">
        <pc:chgData name="齊藤 大蔵" userId="4eaca7b3e7977ea2" providerId="LiveId" clId="{1EB4D5C4-1980-1B42-AE69-5FFC77ABAE88}" dt="2022-10-15T05:24:35.182" v="1498" actId="20577"/>
        <pc:sldMkLst>
          <pc:docMk/>
          <pc:sldMk cId="2436801654" sldId="673"/>
        </pc:sldMkLst>
        <pc:spChg chg="mod">
          <ac:chgData name="齊藤 大蔵" userId="4eaca7b3e7977ea2" providerId="LiveId" clId="{1EB4D5C4-1980-1B42-AE69-5FFC77ABAE88}" dt="2022-10-15T05:24:35.182" v="1498" actId="20577"/>
          <ac:spMkLst>
            <pc:docMk/>
            <pc:sldMk cId="2436801654" sldId="673"/>
            <ac:spMk id="10" creationId="{3E5C8E5C-CFC1-7AAE-EC91-50BFDBC6A096}"/>
          </ac:spMkLst>
        </pc:spChg>
        <pc:graphicFrameChg chg="modGraphic">
          <ac:chgData name="齊藤 大蔵" userId="4eaca7b3e7977ea2" providerId="LiveId" clId="{1EB4D5C4-1980-1B42-AE69-5FFC77ABAE88}" dt="2022-10-15T05:18:47.227" v="1400" actId="207"/>
          <ac:graphicFrameMkLst>
            <pc:docMk/>
            <pc:sldMk cId="2436801654" sldId="673"/>
            <ac:graphicFrameMk id="4" creationId="{326EB788-69EF-2B7B-8A45-4F977AF8068D}"/>
          </ac:graphicFrameMkLst>
        </pc:graphicFrameChg>
      </pc:sldChg>
      <pc:sldChg chg="add del">
        <pc:chgData name="齊藤 大蔵" userId="4eaca7b3e7977ea2" providerId="LiveId" clId="{1EB4D5C4-1980-1B42-AE69-5FFC77ABAE88}" dt="2022-10-15T05:24:41.625" v="1499" actId="2696"/>
        <pc:sldMkLst>
          <pc:docMk/>
          <pc:sldMk cId="4024137672" sldId="674"/>
        </pc:sldMkLst>
      </pc:sldChg>
      <pc:sldChg chg="addSp delSp modSp add mod">
        <pc:chgData name="齊藤 大蔵" userId="4eaca7b3e7977ea2" providerId="LiveId" clId="{1EB4D5C4-1980-1B42-AE69-5FFC77ABAE88}" dt="2022-10-15T05:21:43.413" v="1469" actId="121"/>
        <pc:sldMkLst>
          <pc:docMk/>
          <pc:sldMk cId="549538155" sldId="675"/>
        </pc:sldMkLst>
        <pc:spChg chg="mod">
          <ac:chgData name="齊藤 大蔵" userId="4eaca7b3e7977ea2" providerId="LiveId" clId="{1EB4D5C4-1980-1B42-AE69-5FFC77ABAE88}" dt="2022-10-15T05:20:45.570" v="1413" actId="1076"/>
          <ac:spMkLst>
            <pc:docMk/>
            <pc:sldMk cId="549538155" sldId="675"/>
            <ac:spMk id="5" creationId="{2C9782D7-20F3-3048-86DC-A5AB8D9E4142}"/>
          </ac:spMkLst>
        </pc:spChg>
        <pc:spChg chg="add mod">
          <ac:chgData name="齊藤 大蔵" userId="4eaca7b3e7977ea2" providerId="LiveId" clId="{1EB4D5C4-1980-1B42-AE69-5FFC77ABAE88}" dt="2022-10-15T05:21:43.413" v="1469" actId="121"/>
          <ac:spMkLst>
            <pc:docMk/>
            <pc:sldMk cId="549538155" sldId="675"/>
            <ac:spMk id="7" creationId="{BC44302A-C3CF-D5ED-A167-203B1ACD15C2}"/>
          </ac:spMkLst>
        </pc:spChg>
        <pc:spChg chg="del">
          <ac:chgData name="齊藤 大蔵" userId="4eaca7b3e7977ea2" providerId="LiveId" clId="{1EB4D5C4-1980-1B42-AE69-5FFC77ABAE88}" dt="2022-10-15T05:20:21.373" v="1403" actId="478"/>
          <ac:spMkLst>
            <pc:docMk/>
            <pc:sldMk cId="549538155" sldId="675"/>
            <ac:spMk id="8" creationId="{46EBE626-91E9-E68F-D7B5-4E8B03B3C776}"/>
          </ac:spMkLst>
        </pc:spChg>
        <pc:spChg chg="del">
          <ac:chgData name="齊藤 大蔵" userId="4eaca7b3e7977ea2" providerId="LiveId" clId="{1EB4D5C4-1980-1B42-AE69-5FFC77ABAE88}" dt="2022-10-15T05:20:23.356" v="1404" actId="478"/>
          <ac:spMkLst>
            <pc:docMk/>
            <pc:sldMk cId="549538155" sldId="675"/>
            <ac:spMk id="10" creationId="{3E5C8E5C-CFC1-7AAE-EC91-50BFDBC6A096}"/>
          </ac:spMkLst>
        </pc:spChg>
        <pc:graphicFrameChg chg="del">
          <ac:chgData name="齊藤 大蔵" userId="4eaca7b3e7977ea2" providerId="LiveId" clId="{1EB4D5C4-1980-1B42-AE69-5FFC77ABAE88}" dt="2022-10-15T05:20:21.373" v="1403" actId="478"/>
          <ac:graphicFrameMkLst>
            <pc:docMk/>
            <pc:sldMk cId="549538155" sldId="675"/>
            <ac:graphicFrameMk id="4" creationId="{326EB788-69EF-2B7B-8A45-4F977AF8068D}"/>
          </ac:graphicFrameMkLst>
        </pc:graphicFrameChg>
        <pc:picChg chg="add mod">
          <ac:chgData name="齊藤 大蔵" userId="4eaca7b3e7977ea2" providerId="LiveId" clId="{1EB4D5C4-1980-1B42-AE69-5FFC77ABAE88}" dt="2022-10-15T05:21:17.311" v="1417" actId="1076"/>
          <ac:picMkLst>
            <pc:docMk/>
            <pc:sldMk cId="549538155" sldId="675"/>
            <ac:picMk id="6" creationId="{7343F11F-56D2-1C5D-4FC9-6F8F1FE581AD}"/>
          </ac:picMkLst>
        </pc:picChg>
      </pc:sldChg>
      <pc:sldChg chg="addSp delSp modSp add mod">
        <pc:chgData name="齊藤 大蔵" userId="4eaca7b3e7977ea2" providerId="LiveId" clId="{1EB4D5C4-1980-1B42-AE69-5FFC77ABAE88}" dt="2022-10-15T05:34:56.731" v="1514" actId="478"/>
        <pc:sldMkLst>
          <pc:docMk/>
          <pc:sldMk cId="2465983069" sldId="676"/>
        </pc:sldMkLst>
        <pc:spChg chg="add del mod">
          <ac:chgData name="齊藤 大蔵" userId="4eaca7b3e7977ea2" providerId="LiveId" clId="{1EB4D5C4-1980-1B42-AE69-5FFC77ABAE88}" dt="2022-10-15T05:23:09.229" v="1474" actId="478"/>
          <ac:spMkLst>
            <pc:docMk/>
            <pc:sldMk cId="2465983069" sldId="676"/>
            <ac:spMk id="3" creationId="{81B7B033-DF10-8E04-41E8-6C10666A95A1}"/>
          </ac:spMkLst>
        </pc:spChg>
        <pc:spChg chg="del">
          <ac:chgData name="齊藤 大蔵" userId="4eaca7b3e7977ea2" providerId="LiveId" clId="{1EB4D5C4-1980-1B42-AE69-5FFC77ABAE88}" dt="2022-10-15T05:23:03.679" v="1472" actId="478"/>
          <ac:spMkLst>
            <pc:docMk/>
            <pc:sldMk cId="2465983069" sldId="676"/>
            <ac:spMk id="7" creationId="{BC44302A-C3CF-D5ED-A167-203B1ACD15C2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1" creationId="{3FC7A7F4-0FEA-F48E-14A8-C483D2E1A40B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2" creationId="{2D6FBD77-0F7C-143B-2874-25DAA4F8E14A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3" creationId="{8A842398-14C8-2617-A766-810545C2363B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4" creationId="{D1D8D82C-6983-0F56-5FDD-E1CDA2E43EE8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5" creationId="{A8414FF6-42C4-B670-EB79-6A2899F0F713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6" creationId="{0031B3FA-A022-0BA0-F7DC-EEA1D1EFD0C0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7" creationId="{0348445F-00D9-A341-1F90-FB70E41D3AF6}"/>
          </ac:spMkLst>
        </pc:spChg>
        <pc:spChg chg="mod">
          <ac:chgData name="齊藤 大蔵" userId="4eaca7b3e7977ea2" providerId="LiveId" clId="{1EB4D5C4-1980-1B42-AE69-5FFC77ABAE88}" dt="2022-10-15T05:23:03.897" v="1473"/>
          <ac:spMkLst>
            <pc:docMk/>
            <pc:sldMk cId="2465983069" sldId="676"/>
            <ac:spMk id="18" creationId="{05E4D76E-EDA9-EE1D-D0CF-5A56DC15B2C0}"/>
          </ac:spMkLst>
        </pc:spChg>
        <pc:spChg chg="add del mod">
          <ac:chgData name="齊藤 大蔵" userId="4eaca7b3e7977ea2" providerId="LiveId" clId="{1EB4D5C4-1980-1B42-AE69-5FFC77ABAE88}" dt="2022-10-15T05:29:23.159" v="1502" actId="478"/>
          <ac:spMkLst>
            <pc:docMk/>
            <pc:sldMk cId="2465983069" sldId="676"/>
            <ac:spMk id="20" creationId="{669011A1-9379-008A-09A8-B98D89786724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25" creationId="{1197D7F0-BE7D-DF1A-940C-04E9F8AE37DA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26" creationId="{56087A32-E4FD-3A22-1BC3-C67645C4A09D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27" creationId="{283B7C42-F6DB-B7CF-9FD5-C4A3869EAFB1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28" creationId="{77FD2C4A-ECAA-D241-BC8C-C47C4E5CB7C8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29" creationId="{633B5BAB-892E-592C-55FE-2EE470B981FA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30" creationId="{0657D69E-6830-59C7-1C7A-D8DDB1D4D967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31" creationId="{54798135-2371-3A29-299D-4A4AF98939FA}"/>
          </ac:spMkLst>
        </pc:spChg>
        <pc:spChg chg="mod">
          <ac:chgData name="齊藤 大蔵" userId="4eaca7b3e7977ea2" providerId="LiveId" clId="{1EB4D5C4-1980-1B42-AE69-5FFC77ABAE88}" dt="2022-10-15T05:29:21.606" v="1501"/>
          <ac:spMkLst>
            <pc:docMk/>
            <pc:sldMk cId="2465983069" sldId="676"/>
            <ac:spMk id="32" creationId="{210373F9-FBB9-D363-1301-909A83ECF65F}"/>
          </ac:spMkLst>
        </pc:spChg>
        <pc:spChg chg="add del mod">
          <ac:chgData name="齊藤 大蔵" userId="4eaca7b3e7977ea2" providerId="LiveId" clId="{1EB4D5C4-1980-1B42-AE69-5FFC77ABAE88}" dt="2022-10-15T05:29:29.897" v="1505" actId="478"/>
          <ac:spMkLst>
            <pc:docMk/>
            <pc:sldMk cId="2465983069" sldId="676"/>
            <ac:spMk id="34" creationId="{BA9DD773-04F7-22A1-B47E-48FDBB182156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39" creationId="{1FC8494E-1517-60EE-1EBB-BA010CA5168C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0" creationId="{91A0B8F5-4664-61B4-D3AA-44974134D239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1" creationId="{114903DE-5003-4D66-E302-3E83236AA9BD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2" creationId="{12BB8BA6-BC9A-9648-2423-2D33DE608E7C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3" creationId="{0D1C5AF4-4F59-7BAD-0F2D-C4FD3C7BD210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4" creationId="{488A722C-80F3-616B-64FC-AF6B847FF3A5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5" creationId="{9BEF2777-4D97-E360-26DA-51539801A8C2}"/>
          </ac:spMkLst>
        </pc:spChg>
        <pc:spChg chg="mod">
          <ac:chgData name="齊藤 大蔵" userId="4eaca7b3e7977ea2" providerId="LiveId" clId="{1EB4D5C4-1980-1B42-AE69-5FFC77ABAE88}" dt="2022-10-15T05:29:24.429" v="1503"/>
          <ac:spMkLst>
            <pc:docMk/>
            <pc:sldMk cId="2465983069" sldId="676"/>
            <ac:spMk id="46" creationId="{2D09A63C-5330-BDD0-A371-D228A459CC21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48" creationId="{75974FA6-D4DF-412D-15FE-5583F00917F2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49" creationId="{E9B99C0B-B50B-D4E9-C34B-C167418B2982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0" creationId="{F193420F-F77A-F7E6-3276-50FD54C7DCF0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1" creationId="{3DAE9C56-3EF6-5F4E-8D95-1311CF2BAC6B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2" creationId="{04D7AA81-259F-1086-94DA-2D85A0FB861C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3" creationId="{FA5126E0-4AAD-ECD7-C9E3-BD519A965FF1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4" creationId="{399FD168-D78B-8423-4821-D89D7685E4CD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5" creationId="{033E564F-9CAD-8BAB-9476-71676F50BA42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6" creationId="{B9AE6A98-A65B-10BA-782D-4C43FE5362C2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7" creationId="{E1179100-E67B-D53A-D56E-1B0DA5DAE73D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8" creationId="{D8049D9B-B707-86C9-5AE0-C5D3564E061B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59" creationId="{643AAB53-475D-EA4F-A21E-AA9EC7882AAF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60" creationId="{41511EFD-1A18-F522-F20A-BC25AEA96EC1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63" creationId="{EBD94034-A4C8-8EF3-7893-82EF8527C393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64" creationId="{49AB72DF-6311-F2E3-C190-2615CEA1849F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65" creationId="{2C63979D-440C-1ECD-7E11-C3D020B643E2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66" creationId="{65CB99C7-CE50-F823-91EF-D5C5C72FDE76}"/>
          </ac:spMkLst>
        </pc:spChg>
        <pc:spChg chg="add del mod">
          <ac:chgData name="齊藤 大蔵" userId="4eaca7b3e7977ea2" providerId="LiveId" clId="{1EB4D5C4-1980-1B42-AE69-5FFC77ABAE88}" dt="2022-10-15T05:33:58.999" v="1507"/>
          <ac:spMkLst>
            <pc:docMk/>
            <pc:sldMk cId="2465983069" sldId="676"/>
            <ac:spMk id="67" creationId="{8C349BD5-70B1-5665-B76E-9D8ADA52E3A5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68" creationId="{CE55AD12-9065-C22D-43C7-0B4748AD53BA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69" creationId="{303C9EAC-4EA0-B869-99EB-9BFD039B58EC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0" creationId="{A379F11C-0D04-8701-D384-FB1BFD958AA9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1" creationId="{BBCF1AF5-C33D-22DC-8927-087AA6E6E764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2" creationId="{AC3EFE83-28A5-0097-FAF7-03EEF2F1CD49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3" creationId="{1FA85F6F-349C-D786-5ABA-40735542AB02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6" creationId="{A97FE0FE-CA0C-B036-EB47-29200A4DF858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7" creationId="{24E5F6E2-2219-8C45-6F4A-FEC608963236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8" creationId="{D72D385C-63E8-997E-E49E-BDE2AC331F58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79" creationId="{8994853D-22BD-827A-F023-82D89ED3C990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80" creationId="{BCB9ACE7-9293-FD5B-B87F-EC8470C4403E}"/>
          </ac:spMkLst>
        </pc:spChg>
        <pc:spChg chg="add del mod">
          <ac:chgData name="齊藤 大蔵" userId="4eaca7b3e7977ea2" providerId="LiveId" clId="{1EB4D5C4-1980-1B42-AE69-5FFC77ABAE88}" dt="2022-10-15T05:34:56.731" v="1514" actId="478"/>
          <ac:spMkLst>
            <pc:docMk/>
            <pc:sldMk cId="2465983069" sldId="676"/>
            <ac:spMk id="81" creationId="{A54D47F8-F08C-253A-DC90-52590467FE0C}"/>
          </ac:spMkLst>
        </pc:spChg>
        <pc:grpChg chg="add mod">
          <ac:chgData name="齊藤 大蔵" userId="4eaca7b3e7977ea2" providerId="LiveId" clId="{1EB4D5C4-1980-1B42-AE69-5FFC77ABAE88}" dt="2022-10-15T05:23:03.897" v="1473"/>
          <ac:grpSpMkLst>
            <pc:docMk/>
            <pc:sldMk cId="2465983069" sldId="676"/>
            <ac:grpSpMk id="4" creationId="{C44335E1-C9D8-ACCF-9CC1-E9963EE9D1F3}"/>
          </ac:grpSpMkLst>
        </pc:grpChg>
        <pc:grpChg chg="add del mod">
          <ac:chgData name="齊藤 大蔵" userId="4eaca7b3e7977ea2" providerId="LiveId" clId="{1EB4D5C4-1980-1B42-AE69-5FFC77ABAE88}" dt="2022-10-15T05:29:23.159" v="1502" actId="478"/>
          <ac:grpSpMkLst>
            <pc:docMk/>
            <pc:sldMk cId="2465983069" sldId="676"/>
            <ac:grpSpMk id="21" creationId="{0ACFD6BD-1D5D-99C0-54A9-684331574A0C}"/>
          </ac:grpSpMkLst>
        </pc:grpChg>
        <pc:grpChg chg="add del mod">
          <ac:chgData name="齊藤 大蔵" userId="4eaca7b3e7977ea2" providerId="LiveId" clId="{1EB4D5C4-1980-1B42-AE69-5FFC77ABAE88}" dt="2022-10-15T05:29:27.587" v="1504" actId="478"/>
          <ac:grpSpMkLst>
            <pc:docMk/>
            <pc:sldMk cId="2465983069" sldId="676"/>
            <ac:grpSpMk id="35" creationId="{2DA5D9A1-13A3-B7B0-1A5C-ABD31BEF205C}"/>
          </ac:grpSpMkLst>
        </pc:grpChg>
        <pc:graphicFrameChg chg="add del mod">
          <ac:chgData name="齊藤 大蔵" userId="4eaca7b3e7977ea2" providerId="LiveId" clId="{1EB4D5C4-1980-1B42-AE69-5FFC77ABAE88}" dt="2022-10-15T05:29:21.117" v="1500" actId="478"/>
          <ac:graphicFrameMkLst>
            <pc:docMk/>
            <pc:sldMk cId="2465983069" sldId="676"/>
            <ac:graphicFrameMk id="19" creationId="{7F1076AA-82DE-1B7E-E14A-B0BA2AE8C7B2}"/>
          </ac:graphicFrameMkLst>
        </pc:graphicFrameChg>
        <pc:graphicFrameChg chg="add del mod">
          <ac:chgData name="齊藤 大蔵" userId="4eaca7b3e7977ea2" providerId="LiveId" clId="{1EB4D5C4-1980-1B42-AE69-5FFC77ABAE88}" dt="2022-10-15T05:29:23.159" v="1502" actId="478"/>
          <ac:graphicFrameMkLst>
            <pc:docMk/>
            <pc:sldMk cId="2465983069" sldId="676"/>
            <ac:graphicFrameMk id="33" creationId="{8E4F54CD-4CA2-61DE-315F-2BBBCAFBB780}"/>
          </ac:graphicFrameMkLst>
        </pc:graphicFrameChg>
        <pc:graphicFrameChg chg="add mod">
          <ac:chgData name="齊藤 大蔵" userId="4eaca7b3e7977ea2" providerId="LiveId" clId="{1EB4D5C4-1980-1B42-AE69-5FFC77ABAE88}" dt="2022-10-15T05:29:24.429" v="1503"/>
          <ac:graphicFrameMkLst>
            <pc:docMk/>
            <pc:sldMk cId="2465983069" sldId="676"/>
            <ac:graphicFrameMk id="47" creationId="{D91C5C2E-BDC2-6EDE-FF04-FE127E29ADC0}"/>
          </ac:graphicFrameMkLst>
        </pc:graphicFrameChg>
        <pc:picChg chg="del">
          <ac:chgData name="齊藤 大蔵" userId="4eaca7b3e7977ea2" providerId="LiveId" clId="{1EB4D5C4-1980-1B42-AE69-5FFC77ABAE88}" dt="2022-10-15T05:23:00.957" v="1471" actId="478"/>
          <ac:picMkLst>
            <pc:docMk/>
            <pc:sldMk cId="2465983069" sldId="676"/>
            <ac:picMk id="6" creationId="{7343F11F-56D2-1C5D-4FC9-6F8F1FE581AD}"/>
          </ac:picMkLst>
        </pc:picChg>
        <pc:picChg chg="mod">
          <ac:chgData name="齊藤 大蔵" userId="4eaca7b3e7977ea2" providerId="LiveId" clId="{1EB4D5C4-1980-1B42-AE69-5FFC77ABAE88}" dt="2022-10-15T05:23:03.897" v="1473"/>
          <ac:picMkLst>
            <pc:docMk/>
            <pc:sldMk cId="2465983069" sldId="676"/>
            <ac:picMk id="8" creationId="{846DDB99-A611-0622-CA22-199BA949B5F6}"/>
          </ac:picMkLst>
        </pc:picChg>
        <pc:picChg chg="mod">
          <ac:chgData name="齊藤 大蔵" userId="4eaca7b3e7977ea2" providerId="LiveId" clId="{1EB4D5C4-1980-1B42-AE69-5FFC77ABAE88}" dt="2022-10-15T05:23:03.897" v="1473"/>
          <ac:picMkLst>
            <pc:docMk/>
            <pc:sldMk cId="2465983069" sldId="676"/>
            <ac:picMk id="9" creationId="{9630AABF-44D1-C6D0-3A51-5B4D6A986A78}"/>
          </ac:picMkLst>
        </pc:picChg>
        <pc:picChg chg="mod">
          <ac:chgData name="齊藤 大蔵" userId="4eaca7b3e7977ea2" providerId="LiveId" clId="{1EB4D5C4-1980-1B42-AE69-5FFC77ABAE88}" dt="2022-10-15T05:23:03.897" v="1473"/>
          <ac:picMkLst>
            <pc:docMk/>
            <pc:sldMk cId="2465983069" sldId="676"/>
            <ac:picMk id="10" creationId="{62B45DD3-2A48-2E8E-0581-2763F11A9FA7}"/>
          </ac:picMkLst>
        </pc:picChg>
        <pc:picChg chg="mod">
          <ac:chgData name="齊藤 大蔵" userId="4eaca7b3e7977ea2" providerId="LiveId" clId="{1EB4D5C4-1980-1B42-AE69-5FFC77ABAE88}" dt="2022-10-15T05:29:21.606" v="1501"/>
          <ac:picMkLst>
            <pc:docMk/>
            <pc:sldMk cId="2465983069" sldId="676"/>
            <ac:picMk id="22" creationId="{458C42BD-77BC-BFDE-0B7C-8F43B4A893A9}"/>
          </ac:picMkLst>
        </pc:picChg>
        <pc:picChg chg="mod">
          <ac:chgData name="齊藤 大蔵" userId="4eaca7b3e7977ea2" providerId="LiveId" clId="{1EB4D5C4-1980-1B42-AE69-5FFC77ABAE88}" dt="2022-10-15T05:29:21.606" v="1501"/>
          <ac:picMkLst>
            <pc:docMk/>
            <pc:sldMk cId="2465983069" sldId="676"/>
            <ac:picMk id="23" creationId="{2067A69C-9676-8706-CF00-6410AD022BB5}"/>
          </ac:picMkLst>
        </pc:picChg>
        <pc:picChg chg="mod">
          <ac:chgData name="齊藤 大蔵" userId="4eaca7b3e7977ea2" providerId="LiveId" clId="{1EB4D5C4-1980-1B42-AE69-5FFC77ABAE88}" dt="2022-10-15T05:29:21.606" v="1501"/>
          <ac:picMkLst>
            <pc:docMk/>
            <pc:sldMk cId="2465983069" sldId="676"/>
            <ac:picMk id="24" creationId="{2C1B186E-3363-E691-2A77-9539B2D033C1}"/>
          </ac:picMkLst>
        </pc:picChg>
        <pc:picChg chg="mod">
          <ac:chgData name="齊藤 大蔵" userId="4eaca7b3e7977ea2" providerId="LiveId" clId="{1EB4D5C4-1980-1B42-AE69-5FFC77ABAE88}" dt="2022-10-15T05:29:24.429" v="1503"/>
          <ac:picMkLst>
            <pc:docMk/>
            <pc:sldMk cId="2465983069" sldId="676"/>
            <ac:picMk id="36" creationId="{510860F6-896D-ADEE-4639-463D164DEB05}"/>
          </ac:picMkLst>
        </pc:picChg>
        <pc:picChg chg="mod">
          <ac:chgData name="齊藤 大蔵" userId="4eaca7b3e7977ea2" providerId="LiveId" clId="{1EB4D5C4-1980-1B42-AE69-5FFC77ABAE88}" dt="2022-10-15T05:29:24.429" v="1503"/>
          <ac:picMkLst>
            <pc:docMk/>
            <pc:sldMk cId="2465983069" sldId="676"/>
            <ac:picMk id="37" creationId="{AE00C3BC-86C1-6F04-1BDF-507E195FFCD6}"/>
          </ac:picMkLst>
        </pc:picChg>
        <pc:picChg chg="mod">
          <ac:chgData name="齊藤 大蔵" userId="4eaca7b3e7977ea2" providerId="LiveId" clId="{1EB4D5C4-1980-1B42-AE69-5FFC77ABAE88}" dt="2022-10-15T05:29:24.429" v="1503"/>
          <ac:picMkLst>
            <pc:docMk/>
            <pc:sldMk cId="2465983069" sldId="676"/>
            <ac:picMk id="38" creationId="{CA6A8AF3-26A6-8A24-6274-506771DB44AB}"/>
          </ac:picMkLst>
        </pc:picChg>
        <pc:cxnChg chg="add del mod">
          <ac:chgData name="齊藤 大蔵" userId="4eaca7b3e7977ea2" providerId="LiveId" clId="{1EB4D5C4-1980-1B42-AE69-5FFC77ABAE88}" dt="2022-10-15T05:33:58.999" v="1507"/>
          <ac:cxnSpMkLst>
            <pc:docMk/>
            <pc:sldMk cId="2465983069" sldId="676"/>
            <ac:cxnSpMk id="61" creationId="{7BB11D30-1EAB-C877-B949-BF8A6833CA22}"/>
          </ac:cxnSpMkLst>
        </pc:cxnChg>
        <pc:cxnChg chg="add del mod">
          <ac:chgData name="齊藤 大蔵" userId="4eaca7b3e7977ea2" providerId="LiveId" clId="{1EB4D5C4-1980-1B42-AE69-5FFC77ABAE88}" dt="2022-10-15T05:33:58.999" v="1507"/>
          <ac:cxnSpMkLst>
            <pc:docMk/>
            <pc:sldMk cId="2465983069" sldId="676"/>
            <ac:cxnSpMk id="62" creationId="{D5B72635-4B20-02F0-D670-3F50760A3808}"/>
          </ac:cxnSpMkLst>
        </pc:cxnChg>
        <pc:cxnChg chg="add del mod">
          <ac:chgData name="齊藤 大蔵" userId="4eaca7b3e7977ea2" providerId="LiveId" clId="{1EB4D5C4-1980-1B42-AE69-5FFC77ABAE88}" dt="2022-10-15T05:34:56.731" v="1514" actId="478"/>
          <ac:cxnSpMkLst>
            <pc:docMk/>
            <pc:sldMk cId="2465983069" sldId="676"/>
            <ac:cxnSpMk id="74" creationId="{082C85A0-188D-8E02-FDBF-08F43858A391}"/>
          </ac:cxnSpMkLst>
        </pc:cxnChg>
        <pc:cxnChg chg="add del mod">
          <ac:chgData name="齊藤 大蔵" userId="4eaca7b3e7977ea2" providerId="LiveId" clId="{1EB4D5C4-1980-1B42-AE69-5FFC77ABAE88}" dt="2022-10-15T05:34:56.731" v="1514" actId="478"/>
          <ac:cxnSpMkLst>
            <pc:docMk/>
            <pc:sldMk cId="2465983069" sldId="676"/>
            <ac:cxnSpMk id="75" creationId="{F7D6A62E-4A18-01F2-BE94-DADA8AA9AE5F}"/>
          </ac:cxnSpMkLst>
        </pc:cxnChg>
      </pc:sldChg>
      <pc:sldChg chg="addSp modSp add mod">
        <pc:chgData name="齊藤 大蔵" userId="4eaca7b3e7977ea2" providerId="LiveId" clId="{1EB4D5C4-1980-1B42-AE69-5FFC77ABAE88}" dt="2022-10-15T05:36:43.205" v="1594" actId="1076"/>
        <pc:sldMkLst>
          <pc:docMk/>
          <pc:sldMk cId="745779259" sldId="677"/>
        </pc:sldMkLst>
        <pc:spChg chg="add mod">
          <ac:chgData name="齊藤 大蔵" userId="4eaca7b3e7977ea2" providerId="LiveId" clId="{1EB4D5C4-1980-1B42-AE69-5FFC77ABAE88}" dt="2022-10-15T05:36:24.947" v="1592" actId="20577"/>
          <ac:spMkLst>
            <pc:docMk/>
            <pc:sldMk cId="745779259" sldId="677"/>
            <ac:spMk id="3" creationId="{CB70EE11-83E0-142B-1788-1C68252E5B56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68" creationId="{CE55AD12-9065-C22D-43C7-0B4748AD53BA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69" creationId="{303C9EAC-4EA0-B869-99EB-9BFD039B58EC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70" creationId="{A379F11C-0D04-8701-D384-FB1BFD958AA9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71" creationId="{BBCF1AF5-C33D-22DC-8927-087AA6E6E764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72" creationId="{AC3EFE83-28A5-0097-FAF7-03EEF2F1CD49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73" creationId="{1FA85F6F-349C-D786-5ABA-40735542AB02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76" creationId="{A97FE0FE-CA0C-B036-EB47-29200A4DF858}"/>
          </ac:spMkLst>
        </pc:spChg>
        <pc:spChg chg="mod">
          <ac:chgData name="齊藤 大蔵" userId="4eaca7b3e7977ea2" providerId="LiveId" clId="{1EB4D5C4-1980-1B42-AE69-5FFC77ABAE88}" dt="2022-10-15T05:36:43.205" v="1594" actId="1076"/>
          <ac:spMkLst>
            <pc:docMk/>
            <pc:sldMk cId="745779259" sldId="677"/>
            <ac:spMk id="77" creationId="{24E5F6E2-2219-8C45-6F4A-FEC608963236}"/>
          </ac:spMkLst>
        </pc:spChg>
        <pc:cxnChg chg="mod">
          <ac:chgData name="齊藤 大蔵" userId="4eaca7b3e7977ea2" providerId="LiveId" clId="{1EB4D5C4-1980-1B42-AE69-5FFC77ABAE88}" dt="2022-10-15T05:36:43.205" v="1594" actId="1076"/>
          <ac:cxnSpMkLst>
            <pc:docMk/>
            <pc:sldMk cId="745779259" sldId="677"/>
            <ac:cxnSpMk id="74" creationId="{082C85A0-188D-8E02-FDBF-08F43858A391}"/>
          </ac:cxnSpMkLst>
        </pc:cxnChg>
        <pc:cxnChg chg="mod">
          <ac:chgData name="齊藤 大蔵" userId="4eaca7b3e7977ea2" providerId="LiveId" clId="{1EB4D5C4-1980-1B42-AE69-5FFC77ABAE88}" dt="2022-10-15T05:36:43.205" v="1594" actId="1076"/>
          <ac:cxnSpMkLst>
            <pc:docMk/>
            <pc:sldMk cId="745779259" sldId="677"/>
            <ac:cxnSpMk id="75" creationId="{F7D6A62E-4A18-01F2-BE94-DADA8AA9AE5F}"/>
          </ac:cxnSpMkLst>
        </pc:cxnChg>
      </pc:sldChg>
      <pc:sldChg chg="addSp delSp modSp add mod">
        <pc:chgData name="齊藤 大蔵" userId="4eaca7b3e7977ea2" providerId="LiveId" clId="{1EB4D5C4-1980-1B42-AE69-5FFC77ABAE88}" dt="2022-10-15T05:39:38.860" v="1641" actId="478"/>
        <pc:sldMkLst>
          <pc:docMk/>
          <pc:sldMk cId="4252597489" sldId="678"/>
        </pc:sldMkLst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6" creationId="{716215C7-368C-EBDD-BEE7-70F7ED600379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7" creationId="{AD2E4A88-919C-7DBD-CC85-8B4C5551FED3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19" creationId="{5713882D-95D6-D8AA-531E-6CC954325D09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0" creationId="{1057F603-FE83-3A73-A636-F20F88618374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1" creationId="{9498C136-EAEB-BD5B-4A0E-2C04D5E3080A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2" creationId="{6378B4B5-FAC2-08B8-28D4-84002CD493E1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3" creationId="{152F97B0-1FEE-DA86-904A-A67D86553FE9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4" creationId="{DE389F7A-D8EC-02EC-794B-108E9E6DCACA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5" creationId="{6C2972D5-2D3E-78E3-D248-4EA4F8A5A05A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26" creationId="{B41A08BC-B587-40FA-AE3A-6F6B1C9895EA}"/>
          </ac:spMkLst>
        </pc:spChg>
        <pc:spChg chg="add del mod">
          <ac:chgData name="齊藤 大蔵" userId="4eaca7b3e7977ea2" providerId="LiveId" clId="{1EB4D5C4-1980-1B42-AE69-5FFC77ABAE88}" dt="2022-10-15T05:39:38.860" v="1641" actId="478"/>
          <ac:spMkLst>
            <pc:docMk/>
            <pc:sldMk cId="4252597489" sldId="678"/>
            <ac:spMk id="27" creationId="{247883AC-D900-3224-5488-B9E0F17D26D7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0" creationId="{2E83B5D2-57D8-8E6E-A3AA-D279490DE72C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1" creationId="{FF9AE716-50E1-0457-3342-CDDC97404A5D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2" creationId="{EC8CB405-9505-3E41-F59C-0DAF957EF24D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4" creationId="{57E13B95-201A-19E5-1A42-D28F90B0FA00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6" creationId="{80C6FC38-3FEA-4DE2-CBDF-3B3AB45E9A06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7" creationId="{E373189A-45DE-0A18-CB34-649794AA3769}"/>
          </ac:spMkLst>
        </pc:spChg>
        <pc:spChg chg="add mod">
          <ac:chgData name="齊藤 大蔵" userId="4eaca7b3e7977ea2" providerId="LiveId" clId="{1EB4D5C4-1980-1B42-AE69-5FFC77ABAE88}" dt="2022-10-15T05:37:29.177" v="1597" actId="1076"/>
          <ac:spMkLst>
            <pc:docMk/>
            <pc:sldMk cId="4252597489" sldId="678"/>
            <ac:spMk id="38" creationId="{41F6A6D8-8A35-5A0C-2FCF-5F2CAC8269C5}"/>
          </ac:spMkLst>
        </pc:spChg>
        <pc:spChg chg="add mod">
          <ac:chgData name="齊藤 大蔵" userId="4eaca7b3e7977ea2" providerId="LiveId" clId="{1EB4D5C4-1980-1B42-AE69-5FFC77ABAE88}" dt="2022-10-15T05:39:23.185" v="1639" actId="1038"/>
          <ac:spMkLst>
            <pc:docMk/>
            <pc:sldMk cId="4252597489" sldId="678"/>
            <ac:spMk id="40" creationId="{A0BC8154-812D-19C8-0AC7-9D5D733DF3CB}"/>
          </ac:spMkLst>
        </pc:spChg>
        <pc:spChg chg="add mod">
          <ac:chgData name="齊藤 大蔵" userId="4eaca7b3e7977ea2" providerId="LiveId" clId="{1EB4D5C4-1980-1B42-AE69-5FFC77ABAE88}" dt="2022-10-15T05:39:23.185" v="1639" actId="1038"/>
          <ac:spMkLst>
            <pc:docMk/>
            <pc:sldMk cId="4252597489" sldId="678"/>
            <ac:spMk id="41" creationId="{7ACE73A7-44A5-511E-4FD2-5FAB40E00C1D}"/>
          </ac:spMkLst>
        </pc:spChg>
        <pc:spChg chg="add mod">
          <ac:chgData name="齊藤 大蔵" userId="4eaca7b3e7977ea2" providerId="LiveId" clId="{1EB4D5C4-1980-1B42-AE69-5FFC77ABAE88}" dt="2022-10-15T05:39:23.185" v="1639" actId="1038"/>
          <ac:spMkLst>
            <pc:docMk/>
            <pc:sldMk cId="4252597489" sldId="678"/>
            <ac:spMk id="42" creationId="{35168762-B1E8-4FE0-90F1-6300F7BE9910}"/>
          </ac:spMkLst>
        </pc:spChg>
        <pc:spChg chg="add mod">
          <ac:chgData name="齊藤 大蔵" userId="4eaca7b3e7977ea2" providerId="LiveId" clId="{1EB4D5C4-1980-1B42-AE69-5FFC77ABAE88}" dt="2022-10-15T05:39:28.823" v="1640" actId="1076"/>
          <ac:spMkLst>
            <pc:docMk/>
            <pc:sldMk cId="4252597489" sldId="678"/>
            <ac:spMk id="43" creationId="{B83E2294-EE31-5869-0ED7-F55F1757D4CE}"/>
          </ac:spMkLst>
        </pc:spChg>
        <pc:spChg chg="add mod">
          <ac:chgData name="齊藤 大蔵" userId="4eaca7b3e7977ea2" providerId="LiveId" clId="{1EB4D5C4-1980-1B42-AE69-5FFC77ABAE88}" dt="2022-10-15T05:39:23.185" v="1639" actId="1038"/>
          <ac:spMkLst>
            <pc:docMk/>
            <pc:sldMk cId="4252597489" sldId="678"/>
            <ac:spMk id="45" creationId="{A6DB7B26-1342-4768-DFA9-0133FD7ABB33}"/>
          </ac:spMkLst>
        </pc:spChg>
        <pc:spChg chg="add mod">
          <ac:chgData name="齊藤 大蔵" userId="4eaca7b3e7977ea2" providerId="LiveId" clId="{1EB4D5C4-1980-1B42-AE69-5FFC77ABAE88}" dt="2022-10-15T05:39:23.185" v="1639" actId="1038"/>
          <ac:spMkLst>
            <pc:docMk/>
            <pc:sldMk cId="4252597489" sldId="678"/>
            <ac:spMk id="46" creationId="{E240A460-0EE3-54C4-7E30-7F4098A8B447}"/>
          </ac:spMkLst>
        </pc:spChg>
        <pc:spChg chg="add del">
          <ac:chgData name="齊藤 大蔵" userId="4eaca7b3e7977ea2" providerId="LiveId" clId="{1EB4D5C4-1980-1B42-AE69-5FFC77ABAE88}" dt="2022-10-15T05:38:25.596" v="1607" actId="478"/>
          <ac:spMkLst>
            <pc:docMk/>
            <pc:sldMk cId="4252597489" sldId="678"/>
            <ac:spMk id="68" creationId="{CE55AD12-9065-C22D-43C7-0B4748AD53BA}"/>
          </ac:spMkLst>
        </pc:spChg>
        <pc:spChg chg="add del">
          <ac:chgData name="齊藤 大蔵" userId="4eaca7b3e7977ea2" providerId="LiveId" clId="{1EB4D5C4-1980-1B42-AE69-5FFC77ABAE88}" dt="2022-10-15T05:38:20.144" v="1603" actId="478"/>
          <ac:spMkLst>
            <pc:docMk/>
            <pc:sldMk cId="4252597489" sldId="678"/>
            <ac:spMk id="69" creationId="{303C9EAC-4EA0-B869-99EB-9BFD039B58EC}"/>
          </ac:spMkLst>
        </pc:spChg>
        <pc:spChg chg="add del">
          <ac:chgData name="齊藤 大蔵" userId="4eaca7b3e7977ea2" providerId="LiveId" clId="{1EB4D5C4-1980-1B42-AE69-5FFC77ABAE88}" dt="2022-10-15T05:38:21.408" v="1604" actId="478"/>
          <ac:spMkLst>
            <pc:docMk/>
            <pc:sldMk cId="4252597489" sldId="678"/>
            <ac:spMk id="70" creationId="{A379F11C-0D04-8701-D384-FB1BFD958AA9}"/>
          </ac:spMkLst>
        </pc:spChg>
        <pc:spChg chg="add del">
          <ac:chgData name="齊藤 大蔵" userId="4eaca7b3e7977ea2" providerId="LiveId" clId="{1EB4D5C4-1980-1B42-AE69-5FFC77ABAE88}" dt="2022-10-15T05:38:22.998" v="1605" actId="478"/>
          <ac:spMkLst>
            <pc:docMk/>
            <pc:sldMk cId="4252597489" sldId="678"/>
            <ac:spMk id="71" creationId="{BBCF1AF5-C33D-22DC-8927-087AA6E6E764}"/>
          </ac:spMkLst>
        </pc:spChg>
        <pc:spChg chg="add del">
          <ac:chgData name="齊藤 大蔵" userId="4eaca7b3e7977ea2" providerId="LiveId" clId="{1EB4D5C4-1980-1B42-AE69-5FFC77ABAE88}" dt="2022-10-15T05:38:26.974" v="1608" actId="478"/>
          <ac:spMkLst>
            <pc:docMk/>
            <pc:sldMk cId="4252597489" sldId="678"/>
            <ac:spMk id="72" creationId="{AC3EFE83-28A5-0097-FAF7-03EEF2F1CD49}"/>
          </ac:spMkLst>
        </pc:spChg>
        <pc:spChg chg="add del">
          <ac:chgData name="齊藤 大蔵" userId="4eaca7b3e7977ea2" providerId="LiveId" clId="{1EB4D5C4-1980-1B42-AE69-5FFC77ABAE88}" dt="2022-10-15T05:38:27.936" v="1609" actId="478"/>
          <ac:spMkLst>
            <pc:docMk/>
            <pc:sldMk cId="4252597489" sldId="678"/>
            <ac:spMk id="73" creationId="{1FA85F6F-349C-D786-5ABA-40735542AB02}"/>
          </ac:spMkLst>
        </pc:spChg>
        <pc:spChg chg="add del">
          <ac:chgData name="齊藤 大蔵" userId="4eaca7b3e7977ea2" providerId="LiveId" clId="{1EB4D5C4-1980-1B42-AE69-5FFC77ABAE88}" dt="2022-10-15T05:38:28.994" v="1610" actId="478"/>
          <ac:spMkLst>
            <pc:docMk/>
            <pc:sldMk cId="4252597489" sldId="678"/>
            <ac:spMk id="76" creationId="{A97FE0FE-CA0C-B036-EB47-29200A4DF858}"/>
          </ac:spMkLst>
        </pc:spChg>
        <pc:spChg chg="add del">
          <ac:chgData name="齊藤 大蔵" userId="4eaca7b3e7977ea2" providerId="LiveId" clId="{1EB4D5C4-1980-1B42-AE69-5FFC77ABAE88}" dt="2022-10-15T05:38:24.655" v="1606" actId="478"/>
          <ac:spMkLst>
            <pc:docMk/>
            <pc:sldMk cId="4252597489" sldId="678"/>
            <ac:spMk id="77" creationId="{24E5F6E2-2219-8C45-6F4A-FEC608963236}"/>
          </ac:spMkLst>
        </pc:spChg>
        <pc:spChg chg="del">
          <ac:chgData name="齊藤 大蔵" userId="4eaca7b3e7977ea2" providerId="LiveId" clId="{1EB4D5C4-1980-1B42-AE69-5FFC77ABAE88}" dt="2022-10-15T05:39:15.040" v="1615" actId="478"/>
          <ac:spMkLst>
            <pc:docMk/>
            <pc:sldMk cId="4252597489" sldId="678"/>
            <ac:spMk id="78" creationId="{D72D385C-63E8-997E-E49E-BDE2AC331F58}"/>
          </ac:spMkLst>
        </pc:spChg>
        <pc:spChg chg="del">
          <ac:chgData name="齊藤 大蔵" userId="4eaca7b3e7977ea2" providerId="LiveId" clId="{1EB4D5C4-1980-1B42-AE69-5FFC77ABAE88}" dt="2022-10-15T05:39:15.040" v="1615" actId="478"/>
          <ac:spMkLst>
            <pc:docMk/>
            <pc:sldMk cId="4252597489" sldId="678"/>
            <ac:spMk id="79" creationId="{8994853D-22BD-827A-F023-82D89ED3C990}"/>
          </ac:spMkLst>
        </pc:spChg>
        <pc:spChg chg="del">
          <ac:chgData name="齊藤 大蔵" userId="4eaca7b3e7977ea2" providerId="LiveId" clId="{1EB4D5C4-1980-1B42-AE69-5FFC77ABAE88}" dt="2022-10-15T05:39:15.040" v="1615" actId="478"/>
          <ac:spMkLst>
            <pc:docMk/>
            <pc:sldMk cId="4252597489" sldId="678"/>
            <ac:spMk id="80" creationId="{BCB9ACE7-9293-FD5B-B87F-EC8470C4403E}"/>
          </ac:spMkLst>
        </pc:spChg>
        <pc:spChg chg="del">
          <ac:chgData name="齊藤 大蔵" userId="4eaca7b3e7977ea2" providerId="LiveId" clId="{1EB4D5C4-1980-1B42-AE69-5FFC77ABAE88}" dt="2022-10-15T05:39:15.040" v="1615" actId="478"/>
          <ac:spMkLst>
            <pc:docMk/>
            <pc:sldMk cId="4252597489" sldId="678"/>
            <ac:spMk id="81" creationId="{A54D47F8-F08C-253A-DC90-52590467FE0C}"/>
          </ac:spMkLst>
        </pc:spChg>
        <pc:grpChg chg="add del mod">
          <ac:chgData name="齊藤 大蔵" userId="4eaca7b3e7977ea2" providerId="LiveId" clId="{1EB4D5C4-1980-1B42-AE69-5FFC77ABAE88}" dt="2022-10-15T05:38:17.183" v="1602" actId="478"/>
          <ac:grpSpMkLst>
            <pc:docMk/>
            <pc:sldMk cId="4252597489" sldId="678"/>
            <ac:grpSpMk id="39" creationId="{E786537D-1F30-D3C7-1048-B6FC600F00A9}"/>
          </ac:grpSpMkLst>
        </pc:grpChg>
        <pc:cxnChg chg="add mod">
          <ac:chgData name="齊藤 大蔵" userId="4eaca7b3e7977ea2" providerId="LiveId" clId="{1EB4D5C4-1980-1B42-AE69-5FFC77ABAE88}" dt="2022-10-15T05:38:17.183" v="1602" actId="478"/>
          <ac:cxnSpMkLst>
            <pc:docMk/>
            <pc:sldMk cId="4252597489" sldId="678"/>
            <ac:cxnSpMk id="28" creationId="{59978B22-A7CA-E74D-1CBF-29762164F889}"/>
          </ac:cxnSpMkLst>
        </pc:cxnChg>
        <pc:cxnChg chg="add mod">
          <ac:chgData name="齊藤 大蔵" userId="4eaca7b3e7977ea2" providerId="LiveId" clId="{1EB4D5C4-1980-1B42-AE69-5FFC77ABAE88}" dt="2022-10-15T05:38:17.183" v="1602" actId="478"/>
          <ac:cxnSpMkLst>
            <pc:docMk/>
            <pc:sldMk cId="4252597489" sldId="678"/>
            <ac:cxnSpMk id="29" creationId="{A2B87992-2563-2FFF-C75B-5D65E53941E5}"/>
          </ac:cxnSpMkLst>
        </pc:cxnChg>
        <pc:cxnChg chg="add mod">
          <ac:chgData name="齊藤 大蔵" userId="4eaca7b3e7977ea2" providerId="LiveId" clId="{1EB4D5C4-1980-1B42-AE69-5FFC77ABAE88}" dt="2022-10-15T05:37:29.177" v="1597" actId="1076"/>
          <ac:cxnSpMkLst>
            <pc:docMk/>
            <pc:sldMk cId="4252597489" sldId="678"/>
            <ac:cxnSpMk id="33" creationId="{0C31939D-1C2B-FE2D-C824-CA48FAEB3804}"/>
          </ac:cxnSpMkLst>
        </pc:cxnChg>
        <pc:cxnChg chg="add mod">
          <ac:chgData name="齊藤 大蔵" userId="4eaca7b3e7977ea2" providerId="LiveId" clId="{1EB4D5C4-1980-1B42-AE69-5FFC77ABAE88}" dt="2022-10-15T05:37:29.177" v="1597" actId="1076"/>
          <ac:cxnSpMkLst>
            <pc:docMk/>
            <pc:sldMk cId="4252597489" sldId="678"/>
            <ac:cxnSpMk id="35" creationId="{D89AE31A-68C3-1005-411A-6032F7F745AA}"/>
          </ac:cxnSpMkLst>
        </pc:cxnChg>
        <pc:cxnChg chg="add mod">
          <ac:chgData name="齊藤 大蔵" userId="4eaca7b3e7977ea2" providerId="LiveId" clId="{1EB4D5C4-1980-1B42-AE69-5FFC77ABAE88}" dt="2022-10-15T05:39:23.185" v="1639" actId="1038"/>
          <ac:cxnSpMkLst>
            <pc:docMk/>
            <pc:sldMk cId="4252597489" sldId="678"/>
            <ac:cxnSpMk id="44" creationId="{D2BAA3C3-F472-F86E-2B78-711EB79F1049}"/>
          </ac:cxnSpMkLst>
        </pc:cxnChg>
        <pc:cxnChg chg="add del mod">
          <ac:chgData name="齊藤 大蔵" userId="4eaca7b3e7977ea2" providerId="LiveId" clId="{1EB4D5C4-1980-1B42-AE69-5FFC77ABAE88}" dt="2022-10-15T05:38:29.970" v="1611" actId="478"/>
          <ac:cxnSpMkLst>
            <pc:docMk/>
            <pc:sldMk cId="4252597489" sldId="678"/>
            <ac:cxnSpMk id="74" creationId="{082C85A0-188D-8E02-FDBF-08F43858A391}"/>
          </ac:cxnSpMkLst>
        </pc:cxnChg>
        <pc:cxnChg chg="add del mod">
          <ac:chgData name="齊藤 大蔵" userId="4eaca7b3e7977ea2" providerId="LiveId" clId="{1EB4D5C4-1980-1B42-AE69-5FFC77ABAE88}" dt="2022-10-15T05:38:31.278" v="1612" actId="478"/>
          <ac:cxnSpMkLst>
            <pc:docMk/>
            <pc:sldMk cId="4252597489" sldId="678"/>
            <ac:cxnSpMk id="75" creationId="{F7D6A62E-4A18-01F2-BE94-DADA8AA9AE5F}"/>
          </ac:cxnSpMkLst>
        </pc:cxnChg>
      </pc:sldChg>
      <pc:sldChg chg="addSp delSp modSp add mod delAnim">
        <pc:chgData name="齊藤 大蔵" userId="4eaca7b3e7977ea2" providerId="LiveId" clId="{1EB4D5C4-1980-1B42-AE69-5FFC77ABAE88}" dt="2022-10-15T05:49:52.532" v="1909" actId="478"/>
        <pc:sldMkLst>
          <pc:docMk/>
          <pc:sldMk cId="3932118901" sldId="679"/>
        </pc:sldMkLst>
        <pc:spChg chg="mod">
          <ac:chgData name="齊藤 大蔵" userId="4eaca7b3e7977ea2" providerId="LiveId" clId="{1EB4D5C4-1980-1B42-AE69-5FFC77ABAE88}" dt="2022-10-15T05:46:51.929" v="1795" actId="20577"/>
          <ac:spMkLst>
            <pc:docMk/>
            <pc:sldMk cId="3932118901" sldId="679"/>
            <ac:spMk id="2" creationId="{D472F064-0552-75D8-D8B1-F5B5DBB71F66}"/>
          </ac:spMkLst>
        </pc:spChg>
        <pc:spChg chg="del">
          <ac:chgData name="齊藤 大蔵" userId="4eaca7b3e7977ea2" providerId="LiveId" clId="{1EB4D5C4-1980-1B42-AE69-5FFC77ABAE88}" dt="2022-10-15T05:40:51.736" v="1645" actId="478"/>
          <ac:spMkLst>
            <pc:docMk/>
            <pc:sldMk cId="3932118901" sldId="679"/>
            <ac:spMk id="6" creationId="{AC334C84-B99F-9772-8B63-78734A7520AE}"/>
          </ac:spMkLst>
        </pc:spChg>
        <pc:spChg chg="del">
          <ac:chgData name="齊藤 大蔵" userId="4eaca7b3e7977ea2" providerId="LiveId" clId="{1EB4D5C4-1980-1B42-AE69-5FFC77ABAE88}" dt="2022-10-15T05:40:48.253" v="1644" actId="478"/>
          <ac:spMkLst>
            <pc:docMk/>
            <pc:sldMk cId="3932118901" sldId="679"/>
            <ac:spMk id="7" creationId="{73E39041-F02E-EADD-CB97-477F52897116}"/>
          </ac:spMkLst>
        </pc:spChg>
        <pc:spChg chg="add mod">
          <ac:chgData name="齊藤 大蔵" userId="4eaca7b3e7977ea2" providerId="LiveId" clId="{1EB4D5C4-1980-1B42-AE69-5FFC77ABAE88}" dt="2022-10-15T05:49:29.916" v="1906" actId="1076"/>
          <ac:spMkLst>
            <pc:docMk/>
            <pc:sldMk cId="3932118901" sldId="679"/>
            <ac:spMk id="9" creationId="{9A667062-1953-099C-6D11-ACB4263C3488}"/>
          </ac:spMkLst>
        </pc:spChg>
        <pc:spChg chg="mod">
          <ac:chgData name="齊藤 大蔵" userId="4eaca7b3e7977ea2" providerId="LiveId" clId="{1EB4D5C4-1980-1B42-AE69-5FFC77ABAE88}" dt="2022-10-15T05:47:07.638" v="1797" actId="1076"/>
          <ac:spMkLst>
            <pc:docMk/>
            <pc:sldMk cId="3932118901" sldId="679"/>
            <ac:spMk id="10" creationId="{4D3EF3CF-9F50-6E33-EAAC-63D1815BBD35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12" creationId="{F643FB40-F385-4B98-3537-F29366298FC8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13" creationId="{18E986CC-C5E9-6B1D-718E-4E64D0BC19F7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14" creationId="{798DC583-6EA8-34C5-83A2-831663D7729E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15" creationId="{2F5A3D9A-8982-C443-69EE-A71D7F642EFC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16" creationId="{378EEF65-8836-C492-ED25-984CA7DDADB8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17" creationId="{A27EA9E0-E749-E2F1-9EF1-099BD2D67511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20" creationId="{67B5E84B-9D6C-0849-C75D-0053DEB86A3C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21" creationId="{27486482-D806-EF11-4C89-2E665696A05B}"/>
          </ac:spMkLst>
        </pc:spChg>
        <pc:spChg chg="mod">
          <ac:chgData name="齊藤 大蔵" userId="4eaca7b3e7977ea2" providerId="LiveId" clId="{1EB4D5C4-1980-1B42-AE69-5FFC77ABAE88}" dt="2022-10-15T05:49:02.616" v="1901"/>
          <ac:spMkLst>
            <pc:docMk/>
            <pc:sldMk cId="3932118901" sldId="679"/>
            <ac:spMk id="22" creationId="{B00B72B3-298C-48DE-BA6B-1BBC8DBED599}"/>
          </ac:spMkLst>
        </pc:spChg>
        <pc:grpChg chg="add del mod">
          <ac:chgData name="齊藤 大蔵" userId="4eaca7b3e7977ea2" providerId="LiveId" clId="{1EB4D5C4-1980-1B42-AE69-5FFC77ABAE88}" dt="2022-10-15T05:49:52.532" v="1909" actId="478"/>
          <ac:grpSpMkLst>
            <pc:docMk/>
            <pc:sldMk cId="3932118901" sldId="679"/>
            <ac:grpSpMk id="11" creationId="{A590088E-938D-3E49-CE64-C3E688FF31E8}"/>
          </ac:grpSpMkLst>
        </pc:grpChg>
        <pc:picChg chg="del">
          <ac:chgData name="齊藤 大蔵" userId="4eaca7b3e7977ea2" providerId="LiveId" clId="{1EB4D5C4-1980-1B42-AE69-5FFC77ABAE88}" dt="2022-10-15T05:40:45.231" v="1643" actId="478"/>
          <ac:picMkLst>
            <pc:docMk/>
            <pc:sldMk cId="3932118901" sldId="679"/>
            <ac:picMk id="4" creationId="{737B72EA-0AD3-7D37-04CE-A3FC329CEF03}"/>
          </ac:picMkLst>
        </pc:picChg>
        <pc:picChg chg="add mod">
          <ac:chgData name="齊藤 大蔵" userId="4eaca7b3e7977ea2" providerId="LiveId" clId="{1EB4D5C4-1980-1B42-AE69-5FFC77ABAE88}" dt="2022-10-15T05:49:07.836" v="1903" actId="1076"/>
          <ac:picMkLst>
            <pc:docMk/>
            <pc:sldMk cId="3932118901" sldId="679"/>
            <ac:picMk id="8" creationId="{C084E43B-2E83-B911-9DB5-08C8C474EDCC}"/>
          </ac:picMkLst>
        </pc:picChg>
        <pc:cxnChg chg="mod">
          <ac:chgData name="齊藤 大蔵" userId="4eaca7b3e7977ea2" providerId="LiveId" clId="{1EB4D5C4-1980-1B42-AE69-5FFC77ABAE88}" dt="2022-10-15T05:49:52.532" v="1909" actId="478"/>
          <ac:cxnSpMkLst>
            <pc:docMk/>
            <pc:sldMk cId="3932118901" sldId="679"/>
            <ac:cxnSpMk id="18" creationId="{1C2AF398-B050-22C1-6E9E-544AF5DB7689}"/>
          </ac:cxnSpMkLst>
        </pc:cxnChg>
        <pc:cxnChg chg="mod">
          <ac:chgData name="齊藤 大蔵" userId="4eaca7b3e7977ea2" providerId="LiveId" clId="{1EB4D5C4-1980-1B42-AE69-5FFC77ABAE88}" dt="2022-10-15T05:49:52.532" v="1909" actId="478"/>
          <ac:cxnSpMkLst>
            <pc:docMk/>
            <pc:sldMk cId="3932118901" sldId="679"/>
            <ac:cxnSpMk id="19" creationId="{359003CA-B634-94AA-EC26-B6EF74FCE741}"/>
          </ac:cxnSpMkLst>
        </pc:cxnChg>
      </pc:sldChg>
      <pc:sldChg chg="add">
        <pc:chgData name="齊藤 大蔵" userId="4eaca7b3e7977ea2" providerId="LiveId" clId="{1EB4D5C4-1980-1B42-AE69-5FFC77ABAE88}" dt="2022-10-15T05:49:47.425" v="1908"/>
        <pc:sldMkLst>
          <pc:docMk/>
          <pc:sldMk cId="246068421" sldId="680"/>
        </pc:sldMkLst>
      </pc:sldChg>
      <pc:sldChg chg="addSp delSp modSp add mod">
        <pc:chgData name="齊藤 大蔵" userId="4eaca7b3e7977ea2" providerId="LiveId" clId="{1EB4D5C4-1980-1B42-AE69-5FFC77ABAE88}" dt="2022-10-15T06:15:17.589" v="2116" actId="478"/>
        <pc:sldMkLst>
          <pc:docMk/>
          <pc:sldMk cId="2816725953" sldId="681"/>
        </pc:sldMkLst>
        <pc:spChg chg="add del mod">
          <ac:chgData name="齊藤 大蔵" userId="4eaca7b3e7977ea2" providerId="LiveId" clId="{1EB4D5C4-1980-1B42-AE69-5FFC77ABAE88}" dt="2022-10-15T06:07:51.370" v="2008"/>
          <ac:spMkLst>
            <pc:docMk/>
            <pc:sldMk cId="2816725953" sldId="681"/>
            <ac:spMk id="3" creationId="{BDBBEA13-84B1-13AD-AD05-218C5293523D}"/>
          </ac:spMkLst>
        </pc:spChg>
        <pc:spChg chg="add del mod">
          <ac:chgData name="齊藤 大蔵" userId="4eaca7b3e7977ea2" providerId="LiveId" clId="{1EB4D5C4-1980-1B42-AE69-5FFC77ABAE88}" dt="2022-10-15T06:15:17.589" v="2116" actId="478"/>
          <ac:spMkLst>
            <pc:docMk/>
            <pc:sldMk cId="2816725953" sldId="681"/>
            <ac:spMk id="4" creationId="{7466E68E-6852-8097-24F8-E2A719774AF1}"/>
          </ac:spMkLst>
        </pc:spChg>
        <pc:spChg chg="add del mod">
          <ac:chgData name="齊藤 大蔵" userId="4eaca7b3e7977ea2" providerId="LiveId" clId="{1EB4D5C4-1980-1B42-AE69-5FFC77ABAE88}" dt="2022-10-15T06:09:06.945" v="2043"/>
          <ac:spMkLst>
            <pc:docMk/>
            <pc:sldMk cId="2816725953" sldId="681"/>
            <ac:spMk id="6" creationId="{10A77515-8F5C-E701-287F-C6986DFE34A4}"/>
          </ac:spMkLst>
        </pc:spChg>
        <pc:spChg chg="add del mod">
          <ac:chgData name="齊藤 大蔵" userId="4eaca7b3e7977ea2" providerId="LiveId" clId="{1EB4D5C4-1980-1B42-AE69-5FFC77ABAE88}" dt="2022-10-15T06:15:17.589" v="2116" actId="478"/>
          <ac:spMkLst>
            <pc:docMk/>
            <pc:sldMk cId="2816725953" sldId="681"/>
            <ac:spMk id="7" creationId="{D25E18AD-901B-6084-2262-46361E70DAA0}"/>
          </ac:spMkLst>
        </pc:spChg>
        <pc:picChg chg="del">
          <ac:chgData name="齊藤 大蔵" userId="4eaca7b3e7977ea2" providerId="LiveId" clId="{1EB4D5C4-1980-1B42-AE69-5FFC77ABAE88}" dt="2022-10-15T06:06:04.621" v="1911" actId="478"/>
          <ac:picMkLst>
            <pc:docMk/>
            <pc:sldMk cId="2816725953" sldId="681"/>
            <ac:picMk id="8" creationId="{C084E43B-2E83-B911-9DB5-08C8C474EDCC}"/>
          </ac:picMkLst>
        </pc:picChg>
        <pc:picChg chg="add del mod">
          <ac:chgData name="齊藤 大蔵" userId="4eaca7b3e7977ea2" providerId="LiveId" clId="{1EB4D5C4-1980-1B42-AE69-5FFC77ABAE88}" dt="2022-10-15T06:15:17.244" v="2115"/>
          <ac:picMkLst>
            <pc:docMk/>
            <pc:sldMk cId="2816725953" sldId="681"/>
            <ac:picMk id="24" creationId="{BC6FED92-9E3A-3B0E-1FF0-8D167381FC0D}"/>
          </ac:picMkLst>
        </pc:picChg>
      </pc:sldChg>
      <pc:sldChg chg="addSp delSp modSp add mod">
        <pc:chgData name="齊藤 大蔵" userId="4eaca7b3e7977ea2" providerId="LiveId" clId="{1EB4D5C4-1980-1B42-AE69-5FFC77ABAE88}" dt="2022-10-15T06:14:36.683" v="2109"/>
        <pc:sldMkLst>
          <pc:docMk/>
          <pc:sldMk cId="2611659505" sldId="682"/>
        </pc:sldMkLst>
        <pc:spChg chg="add mod">
          <ac:chgData name="齊藤 大蔵" userId="4eaca7b3e7977ea2" providerId="LiveId" clId="{1EB4D5C4-1980-1B42-AE69-5FFC77ABAE88}" dt="2022-10-15T06:14:36.683" v="2109"/>
          <ac:spMkLst>
            <pc:docMk/>
            <pc:sldMk cId="2611659505" sldId="682"/>
            <ac:spMk id="2" creationId="{B3AB1118-0D21-2F71-3A70-4B6FA507F904}"/>
          </ac:spMkLst>
        </pc:spChg>
        <pc:spChg chg="del">
          <ac:chgData name="齊藤 大蔵" userId="4eaca7b3e7977ea2" providerId="LiveId" clId="{1EB4D5C4-1980-1B42-AE69-5FFC77ABAE88}" dt="2022-10-15T06:14:35.109" v="2108" actId="478"/>
          <ac:spMkLst>
            <pc:docMk/>
            <pc:sldMk cId="2611659505" sldId="682"/>
            <ac:spMk id="4" creationId="{2C7E76D8-F12B-4646-9104-7B2EBB570FDE}"/>
          </ac:spMkLst>
        </pc:spChg>
        <pc:spChg chg="del">
          <ac:chgData name="齊藤 大蔵" userId="4eaca7b3e7977ea2" providerId="LiveId" clId="{1EB4D5C4-1980-1B42-AE69-5FFC77ABAE88}" dt="2022-10-15T06:14:35.109" v="2108" actId="478"/>
          <ac:spMkLst>
            <pc:docMk/>
            <pc:sldMk cId="2611659505" sldId="682"/>
            <ac:spMk id="6" creationId="{50493348-3E4B-C749-A9BA-AEA650552B4C}"/>
          </ac:spMkLst>
        </pc:spChg>
        <pc:spChg chg="del">
          <ac:chgData name="齊藤 大蔵" userId="4eaca7b3e7977ea2" providerId="LiveId" clId="{1EB4D5C4-1980-1B42-AE69-5FFC77ABAE88}" dt="2022-10-15T06:14:35.109" v="2108" actId="478"/>
          <ac:spMkLst>
            <pc:docMk/>
            <pc:sldMk cId="2611659505" sldId="682"/>
            <ac:spMk id="8" creationId="{500AE5FF-7610-A049-87BE-9166F9EA2022}"/>
          </ac:spMkLst>
        </pc:spChg>
        <pc:picChg chg="add mod">
          <ac:chgData name="齊藤 大蔵" userId="4eaca7b3e7977ea2" providerId="LiveId" clId="{1EB4D5C4-1980-1B42-AE69-5FFC77ABAE88}" dt="2022-10-15T06:14:36.683" v="2109"/>
          <ac:picMkLst>
            <pc:docMk/>
            <pc:sldMk cId="2611659505" sldId="682"/>
            <ac:picMk id="3" creationId="{91DDFE45-722E-C6A3-B3A2-27F7E330ACBD}"/>
          </ac:picMkLst>
        </pc:picChg>
        <pc:picChg chg="del">
          <ac:chgData name="齊藤 大蔵" userId="4eaca7b3e7977ea2" providerId="LiveId" clId="{1EB4D5C4-1980-1B42-AE69-5FFC77ABAE88}" dt="2022-10-15T06:14:35.109" v="2108" actId="478"/>
          <ac:picMkLst>
            <pc:docMk/>
            <pc:sldMk cId="2611659505" sldId="682"/>
            <ac:picMk id="7" creationId="{1049C90F-50B4-9348-A131-39B3FBAF1EBA}"/>
          </ac:picMkLst>
        </pc:picChg>
        <pc:picChg chg="add mod">
          <ac:chgData name="齊藤 大蔵" userId="4eaca7b3e7977ea2" providerId="LiveId" clId="{1EB4D5C4-1980-1B42-AE69-5FFC77ABAE88}" dt="2022-10-15T06:14:36.683" v="2109"/>
          <ac:picMkLst>
            <pc:docMk/>
            <pc:sldMk cId="2611659505" sldId="682"/>
            <ac:picMk id="9" creationId="{20ACB47D-C2B8-42C4-77A9-4493CC7DF0D1}"/>
          </ac:picMkLst>
        </pc:picChg>
      </pc:sldChg>
      <pc:sldChg chg="addSp delSp modSp add mod">
        <pc:chgData name="齊藤 大蔵" userId="4eaca7b3e7977ea2" providerId="LiveId" clId="{1EB4D5C4-1980-1B42-AE69-5FFC77ABAE88}" dt="2022-10-15T06:15:30.366" v="2123" actId="1076"/>
        <pc:sldMkLst>
          <pc:docMk/>
          <pc:sldMk cId="2952804208" sldId="683"/>
        </pc:sldMkLst>
        <pc:spChg chg="del">
          <ac:chgData name="齊藤 大蔵" userId="4eaca7b3e7977ea2" providerId="LiveId" clId="{1EB4D5C4-1980-1B42-AE69-5FFC77ABAE88}" dt="2022-10-15T06:15:24.651" v="2118" actId="478"/>
          <ac:spMkLst>
            <pc:docMk/>
            <pc:sldMk cId="2952804208" sldId="683"/>
            <ac:spMk id="4" creationId="{7466E68E-6852-8097-24F8-E2A719774AF1}"/>
          </ac:spMkLst>
        </pc:spChg>
        <pc:spChg chg="del">
          <ac:chgData name="齊藤 大蔵" userId="4eaca7b3e7977ea2" providerId="LiveId" clId="{1EB4D5C4-1980-1B42-AE69-5FFC77ABAE88}" dt="2022-10-15T06:15:24.651" v="2118" actId="478"/>
          <ac:spMkLst>
            <pc:docMk/>
            <pc:sldMk cId="2952804208" sldId="683"/>
            <ac:spMk id="7" creationId="{D25E18AD-901B-6084-2262-46361E70DAA0}"/>
          </ac:spMkLst>
        </pc:spChg>
        <pc:picChg chg="add mod">
          <ac:chgData name="齊藤 大蔵" userId="4eaca7b3e7977ea2" providerId="LiveId" clId="{1EB4D5C4-1980-1B42-AE69-5FFC77ABAE88}" dt="2022-10-15T06:15:30.366" v="2123" actId="1076"/>
          <ac:picMkLst>
            <pc:docMk/>
            <pc:sldMk cId="2952804208" sldId="683"/>
            <ac:picMk id="6" creationId="{86FA7EA7-DDDD-653D-2CE7-5CFA413FC6EB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32856-D043-2B4E-B1EB-3A6FC8FDE185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D907F-9121-944E-BD24-3D49A0FB11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783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3A61-2DC6-5942-93CA-1D8EA9025F05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A18FBE-3F2A-B347-ACAC-9E0DE42B39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397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角三角形 6">
            <a:extLst>
              <a:ext uri="{FF2B5EF4-FFF2-40B4-BE49-F238E27FC236}">
                <a16:creationId xmlns:a16="http://schemas.microsoft.com/office/drawing/2014/main" id="{B1D29888-CD36-044C-B68F-CB5ED43FA9D9}"/>
              </a:ext>
            </a:extLst>
          </p:cNvPr>
          <p:cNvSpPr/>
          <p:nvPr userDrawn="1"/>
        </p:nvSpPr>
        <p:spPr>
          <a:xfrm rot="21309252">
            <a:off x="1154412" y="3246751"/>
            <a:ext cx="11029912" cy="648459"/>
          </a:xfrm>
          <a:custGeom>
            <a:avLst/>
            <a:gdLst>
              <a:gd name="connsiteX0" fmla="*/ 0 w 9759326"/>
              <a:gd name="connsiteY0" fmla="*/ 604803 h 604803"/>
              <a:gd name="connsiteX1" fmla="*/ 0 w 9759326"/>
              <a:gd name="connsiteY1" fmla="*/ 0 h 604803"/>
              <a:gd name="connsiteX2" fmla="*/ 9759326 w 9759326"/>
              <a:gd name="connsiteY2" fmla="*/ 604803 h 604803"/>
              <a:gd name="connsiteX3" fmla="*/ 0 w 9759326"/>
              <a:gd name="connsiteY3" fmla="*/ 604803 h 604803"/>
              <a:gd name="connsiteX0" fmla="*/ 1690080 w 11449406"/>
              <a:gd name="connsiteY0" fmla="*/ 757833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1690080 w 11449406"/>
              <a:gd name="connsiteY3" fmla="*/ 757833 h 757833"/>
              <a:gd name="connsiteX0" fmla="*/ 3741367 w 11449406"/>
              <a:gd name="connsiteY0" fmla="*/ 1348695 h 1348695"/>
              <a:gd name="connsiteX1" fmla="*/ 0 w 11449406"/>
              <a:gd name="connsiteY1" fmla="*/ 0 h 1348695"/>
              <a:gd name="connsiteX2" fmla="*/ 11449406 w 11449406"/>
              <a:gd name="connsiteY2" fmla="*/ 757833 h 1348695"/>
              <a:gd name="connsiteX3" fmla="*/ 3741367 w 11449406"/>
              <a:gd name="connsiteY3" fmla="*/ 1348695 h 1348695"/>
              <a:gd name="connsiteX0" fmla="*/ 2714404 w 11449406"/>
              <a:gd name="connsiteY0" fmla="*/ 736306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2714404 w 11449406"/>
              <a:gd name="connsiteY3" fmla="*/ 736306 h 757833"/>
              <a:gd name="connsiteX0" fmla="*/ 2418416 w 11449406"/>
              <a:gd name="connsiteY0" fmla="*/ 826774 h 826774"/>
              <a:gd name="connsiteX1" fmla="*/ 0 w 11449406"/>
              <a:gd name="connsiteY1" fmla="*/ 0 h 826774"/>
              <a:gd name="connsiteX2" fmla="*/ 11449406 w 11449406"/>
              <a:gd name="connsiteY2" fmla="*/ 757833 h 826774"/>
              <a:gd name="connsiteX3" fmla="*/ 2418416 w 11449406"/>
              <a:gd name="connsiteY3" fmla="*/ 826774 h 826774"/>
              <a:gd name="connsiteX0" fmla="*/ 2418416 w 11440399"/>
              <a:gd name="connsiteY0" fmla="*/ 826774 h 826774"/>
              <a:gd name="connsiteX1" fmla="*/ 0 w 11440399"/>
              <a:gd name="connsiteY1" fmla="*/ 0 h 826774"/>
              <a:gd name="connsiteX2" fmla="*/ 11440399 w 11440399"/>
              <a:gd name="connsiteY2" fmla="*/ 276522 h 826774"/>
              <a:gd name="connsiteX3" fmla="*/ 2418416 w 11440399"/>
              <a:gd name="connsiteY3" fmla="*/ 826774 h 826774"/>
              <a:gd name="connsiteX0" fmla="*/ 3069020 w 11440399"/>
              <a:gd name="connsiteY0" fmla="*/ 764628 h 764628"/>
              <a:gd name="connsiteX1" fmla="*/ 0 w 11440399"/>
              <a:gd name="connsiteY1" fmla="*/ 0 h 764628"/>
              <a:gd name="connsiteX2" fmla="*/ 11440399 w 11440399"/>
              <a:gd name="connsiteY2" fmla="*/ 276522 h 764628"/>
              <a:gd name="connsiteX3" fmla="*/ 3069020 w 11440399"/>
              <a:gd name="connsiteY3" fmla="*/ 764628 h 764628"/>
              <a:gd name="connsiteX0" fmla="*/ 3108761 w 11440399"/>
              <a:gd name="connsiteY0" fmla="*/ 493012 h 493012"/>
              <a:gd name="connsiteX1" fmla="*/ 0 w 11440399"/>
              <a:gd name="connsiteY1" fmla="*/ 0 h 493012"/>
              <a:gd name="connsiteX2" fmla="*/ 11440399 w 11440399"/>
              <a:gd name="connsiteY2" fmla="*/ 276522 h 493012"/>
              <a:gd name="connsiteX3" fmla="*/ 3108761 w 11440399"/>
              <a:gd name="connsiteY3" fmla="*/ 493012 h 493012"/>
              <a:gd name="connsiteX0" fmla="*/ 3315079 w 11440399"/>
              <a:gd name="connsiteY0" fmla="*/ 1738883 h 1738883"/>
              <a:gd name="connsiteX1" fmla="*/ 0 w 11440399"/>
              <a:gd name="connsiteY1" fmla="*/ 0 h 1738883"/>
              <a:gd name="connsiteX2" fmla="*/ 11440399 w 11440399"/>
              <a:gd name="connsiteY2" fmla="*/ 276522 h 1738883"/>
              <a:gd name="connsiteX3" fmla="*/ 3315079 w 11440399"/>
              <a:gd name="connsiteY3" fmla="*/ 1738883 h 1738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40399" h="1738883">
                <a:moveTo>
                  <a:pt x="3315079" y="1738883"/>
                </a:moveTo>
                <a:lnTo>
                  <a:pt x="0" y="0"/>
                </a:lnTo>
                <a:lnTo>
                  <a:pt x="11440399" y="276522"/>
                </a:lnTo>
                <a:lnTo>
                  <a:pt x="3315079" y="1738883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lumMod val="90000"/>
                  <a:lumOff val="10000"/>
                  <a:alpha val="80000"/>
                </a:srgbClr>
              </a:gs>
              <a:gs pos="100000">
                <a:srgbClr val="92D050">
                  <a:lumMod val="63000"/>
                  <a:lumOff val="37000"/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359924"/>
            <a:ext cx="8534400" cy="127887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所属、氏名等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id="{43D2A336-14A3-861F-6D68-A6F824B94B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7634" y="2294472"/>
            <a:ext cx="11896726" cy="2052789"/>
          </a:xfrm>
        </p:spPr>
        <p:txBody>
          <a:bodyPr lIns="90000">
            <a:noAutofit/>
          </a:bodyPr>
          <a:lstStyle>
            <a:lvl1pPr>
              <a:defRPr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 sz="4000">
                <a:latin typeface="Segoe UI" panose="020B0502040204020203" pitchFamily="34" charset="0"/>
                <a:cs typeface="Segoe UI" panose="020B0502040204020203" pitchFamily="34" charset="0"/>
              </a:rPr>
              <a:t>タイトル</a:t>
            </a:r>
            <a:br>
              <a:rPr lang="en-US" altLang="ja-JP" sz="8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ja-JP" altLang="en-US" sz="28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英語でのサブタイトル</a:t>
            </a:r>
            <a:endParaRPr kumimoji="1" lang="ja-JP" altLang="en-US" sz="6600">
              <a:solidFill>
                <a:schemeClr val="bg1">
                  <a:lumMod val="50000"/>
                </a:schemeClr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95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10972800" cy="887896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角三角形 6">
            <a:extLst>
              <a:ext uri="{FF2B5EF4-FFF2-40B4-BE49-F238E27FC236}">
                <a16:creationId xmlns:a16="http://schemas.microsoft.com/office/drawing/2014/main" id="{37C278F5-CC3E-6A4A-B0C0-F9E9EF6C17DB}"/>
              </a:ext>
            </a:extLst>
          </p:cNvPr>
          <p:cNvSpPr/>
          <p:nvPr userDrawn="1"/>
        </p:nvSpPr>
        <p:spPr>
          <a:xfrm rot="21433354">
            <a:off x="64283" y="614253"/>
            <a:ext cx="8951515" cy="326087"/>
          </a:xfrm>
          <a:custGeom>
            <a:avLst/>
            <a:gdLst>
              <a:gd name="connsiteX0" fmla="*/ 0 w 9759326"/>
              <a:gd name="connsiteY0" fmla="*/ 604803 h 604803"/>
              <a:gd name="connsiteX1" fmla="*/ 0 w 9759326"/>
              <a:gd name="connsiteY1" fmla="*/ 0 h 604803"/>
              <a:gd name="connsiteX2" fmla="*/ 9759326 w 9759326"/>
              <a:gd name="connsiteY2" fmla="*/ 604803 h 604803"/>
              <a:gd name="connsiteX3" fmla="*/ 0 w 9759326"/>
              <a:gd name="connsiteY3" fmla="*/ 604803 h 604803"/>
              <a:gd name="connsiteX0" fmla="*/ 1690080 w 11449406"/>
              <a:gd name="connsiteY0" fmla="*/ 757833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1690080 w 11449406"/>
              <a:gd name="connsiteY3" fmla="*/ 757833 h 757833"/>
              <a:gd name="connsiteX0" fmla="*/ 3741367 w 11449406"/>
              <a:gd name="connsiteY0" fmla="*/ 1348695 h 1348695"/>
              <a:gd name="connsiteX1" fmla="*/ 0 w 11449406"/>
              <a:gd name="connsiteY1" fmla="*/ 0 h 1348695"/>
              <a:gd name="connsiteX2" fmla="*/ 11449406 w 11449406"/>
              <a:gd name="connsiteY2" fmla="*/ 757833 h 1348695"/>
              <a:gd name="connsiteX3" fmla="*/ 3741367 w 11449406"/>
              <a:gd name="connsiteY3" fmla="*/ 1348695 h 1348695"/>
              <a:gd name="connsiteX0" fmla="*/ 2714404 w 11449406"/>
              <a:gd name="connsiteY0" fmla="*/ 736306 h 757833"/>
              <a:gd name="connsiteX1" fmla="*/ 0 w 11449406"/>
              <a:gd name="connsiteY1" fmla="*/ 0 h 757833"/>
              <a:gd name="connsiteX2" fmla="*/ 11449406 w 11449406"/>
              <a:gd name="connsiteY2" fmla="*/ 757833 h 757833"/>
              <a:gd name="connsiteX3" fmla="*/ 2714404 w 11449406"/>
              <a:gd name="connsiteY3" fmla="*/ 736306 h 757833"/>
              <a:gd name="connsiteX0" fmla="*/ 2418416 w 11449406"/>
              <a:gd name="connsiteY0" fmla="*/ 826774 h 826774"/>
              <a:gd name="connsiteX1" fmla="*/ 0 w 11449406"/>
              <a:gd name="connsiteY1" fmla="*/ 0 h 826774"/>
              <a:gd name="connsiteX2" fmla="*/ 11449406 w 11449406"/>
              <a:gd name="connsiteY2" fmla="*/ 757833 h 826774"/>
              <a:gd name="connsiteX3" fmla="*/ 2418416 w 11449406"/>
              <a:gd name="connsiteY3" fmla="*/ 826774 h 826774"/>
              <a:gd name="connsiteX0" fmla="*/ 2418416 w 11440399"/>
              <a:gd name="connsiteY0" fmla="*/ 826774 h 826774"/>
              <a:gd name="connsiteX1" fmla="*/ 0 w 11440399"/>
              <a:gd name="connsiteY1" fmla="*/ 0 h 826774"/>
              <a:gd name="connsiteX2" fmla="*/ 11440399 w 11440399"/>
              <a:gd name="connsiteY2" fmla="*/ 276522 h 826774"/>
              <a:gd name="connsiteX3" fmla="*/ 2418416 w 11440399"/>
              <a:gd name="connsiteY3" fmla="*/ 826774 h 826774"/>
              <a:gd name="connsiteX0" fmla="*/ 3069020 w 11440399"/>
              <a:gd name="connsiteY0" fmla="*/ 764628 h 764628"/>
              <a:gd name="connsiteX1" fmla="*/ 0 w 11440399"/>
              <a:gd name="connsiteY1" fmla="*/ 0 h 764628"/>
              <a:gd name="connsiteX2" fmla="*/ 11440399 w 11440399"/>
              <a:gd name="connsiteY2" fmla="*/ 276522 h 764628"/>
              <a:gd name="connsiteX3" fmla="*/ 3069020 w 11440399"/>
              <a:gd name="connsiteY3" fmla="*/ 764628 h 764628"/>
              <a:gd name="connsiteX0" fmla="*/ 3108761 w 11440399"/>
              <a:gd name="connsiteY0" fmla="*/ 493012 h 493012"/>
              <a:gd name="connsiteX1" fmla="*/ 0 w 11440399"/>
              <a:gd name="connsiteY1" fmla="*/ 0 h 493012"/>
              <a:gd name="connsiteX2" fmla="*/ 11440399 w 11440399"/>
              <a:gd name="connsiteY2" fmla="*/ 276522 h 493012"/>
              <a:gd name="connsiteX3" fmla="*/ 3108761 w 11440399"/>
              <a:gd name="connsiteY3" fmla="*/ 493012 h 493012"/>
              <a:gd name="connsiteX0" fmla="*/ 3315079 w 11440399"/>
              <a:gd name="connsiteY0" fmla="*/ 1738883 h 1738883"/>
              <a:gd name="connsiteX1" fmla="*/ 0 w 11440399"/>
              <a:gd name="connsiteY1" fmla="*/ 0 h 1738883"/>
              <a:gd name="connsiteX2" fmla="*/ 11440399 w 11440399"/>
              <a:gd name="connsiteY2" fmla="*/ 276522 h 1738883"/>
              <a:gd name="connsiteX3" fmla="*/ 3315079 w 11440399"/>
              <a:gd name="connsiteY3" fmla="*/ 1738883 h 1738883"/>
              <a:gd name="connsiteX0" fmla="*/ 2156705 w 11440399"/>
              <a:gd name="connsiteY0" fmla="*/ 1075569 h 1075569"/>
              <a:gd name="connsiteX1" fmla="*/ 0 w 11440399"/>
              <a:gd name="connsiteY1" fmla="*/ 0 h 1075569"/>
              <a:gd name="connsiteX2" fmla="*/ 11440399 w 11440399"/>
              <a:gd name="connsiteY2" fmla="*/ 276522 h 1075569"/>
              <a:gd name="connsiteX3" fmla="*/ 2156705 w 11440399"/>
              <a:gd name="connsiteY3" fmla="*/ 1075569 h 107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40399" h="1075569">
                <a:moveTo>
                  <a:pt x="2156705" y="1075569"/>
                </a:moveTo>
                <a:lnTo>
                  <a:pt x="0" y="0"/>
                </a:lnTo>
                <a:lnTo>
                  <a:pt x="11440399" y="276522"/>
                </a:lnTo>
                <a:lnTo>
                  <a:pt x="2156705" y="1075569"/>
                </a:lnTo>
                <a:close/>
              </a:path>
            </a:pathLst>
          </a:custGeom>
          <a:gradFill flip="none" rotWithShape="1">
            <a:gsLst>
              <a:gs pos="0">
                <a:srgbClr val="00B0F0">
                  <a:lumMod val="90000"/>
                  <a:lumOff val="10000"/>
                  <a:alpha val="80000"/>
                </a:srgbClr>
              </a:gs>
              <a:gs pos="100000">
                <a:srgbClr val="92D050">
                  <a:lumMod val="63000"/>
                  <a:lumOff val="37000"/>
                  <a:alpha val="8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</p:spTree>
    <p:extLst>
      <p:ext uri="{BB962C8B-B14F-4D97-AF65-F5344CB8AC3E}">
        <p14:creationId xmlns:p14="http://schemas.microsoft.com/office/powerpoint/2010/main" val="164977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A35E1-C2F1-1D4A-9395-7BB7842273FB}" type="datetimeFigureOut">
              <a:rPr kumimoji="1" lang="ja-JP" altLang="en-US" smtClean="0"/>
              <a:t>2022/12/31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0606B-8B77-2F4A-99FA-E2680C9664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6662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字幕 4">
            <a:extLst>
              <a:ext uri="{FF2B5EF4-FFF2-40B4-BE49-F238E27FC236}">
                <a16:creationId xmlns:a16="http://schemas.microsoft.com/office/drawing/2014/main" id="{A1311527-56B4-BDFC-08BB-1641EAF215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67C43390-3762-E264-75EF-4C527C816C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6016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29BC72-C567-CAFF-4B97-604F83FBB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A1E8167-E931-59BD-1E23-1885DF7E9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96888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 dirty="0" smtClean="0"/>
        </a:defPPr>
      </a:lstStyle>
      <a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6208</TotalTime>
  <Words>0</Words>
  <Application>Microsoft Macintosh PowerPoint</Application>
  <PresentationFormat>ワイド画面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Segoe UI</vt:lpstr>
      <vt:lpstr>ホワイト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齊藤 大蔵</dc:creator>
  <cp:lastModifiedBy>齊藤 大蔵</cp:lastModifiedBy>
  <cp:revision>34</cp:revision>
  <dcterms:created xsi:type="dcterms:W3CDTF">2020-05-30T04:03:53Z</dcterms:created>
  <dcterms:modified xsi:type="dcterms:W3CDTF">2022-12-31T03:24:24Z</dcterms:modified>
</cp:coreProperties>
</file>